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0" d="100"/>
          <a:sy n="30" d="100"/>
        </p:scale>
        <p:origin x="262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17B2378-A6BD-5318-23D7-B9DE2B9EB21C}"/>
              </a:ext>
            </a:extLst>
          </p:cNvPr>
          <p:cNvSpPr/>
          <p:nvPr/>
        </p:nvSpPr>
        <p:spPr>
          <a:xfrm>
            <a:off x="3716100" y="9219975"/>
            <a:ext cx="11306186" cy="1368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2EFFB1-49E2-375A-2858-79FC14B72A1D}"/>
              </a:ext>
            </a:extLst>
          </p:cNvPr>
          <p:cNvSpPr/>
          <p:nvPr/>
        </p:nvSpPr>
        <p:spPr>
          <a:xfrm>
            <a:off x="3716100" y="11366583"/>
            <a:ext cx="11306186" cy="1368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8739A9-C022-CF2F-8F47-6681288884B1}"/>
              </a:ext>
            </a:extLst>
          </p:cNvPr>
          <p:cNvSpPr/>
          <p:nvPr/>
        </p:nvSpPr>
        <p:spPr>
          <a:xfrm>
            <a:off x="3716100" y="15680945"/>
            <a:ext cx="11306186" cy="1368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585048-A4C7-7A34-DF39-48784095A7C0}"/>
              </a:ext>
            </a:extLst>
          </p:cNvPr>
          <p:cNvSpPr/>
          <p:nvPr/>
        </p:nvSpPr>
        <p:spPr>
          <a:xfrm>
            <a:off x="3716100" y="18627307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CDB84A3-8C7A-6F8F-8EFF-48469808CEA8}"/>
              </a:ext>
            </a:extLst>
          </p:cNvPr>
          <p:cNvSpPr/>
          <p:nvPr/>
        </p:nvSpPr>
        <p:spPr>
          <a:xfrm>
            <a:off x="3716100" y="19995307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722106-C4B6-BDC8-94D0-DE7AED0FE1CC}"/>
              </a:ext>
            </a:extLst>
          </p:cNvPr>
          <p:cNvSpPr/>
          <p:nvPr/>
        </p:nvSpPr>
        <p:spPr>
          <a:xfrm>
            <a:off x="3716100" y="21519927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06955D-6A16-8689-6870-4896E30FF89E}"/>
              </a:ext>
            </a:extLst>
          </p:cNvPr>
          <p:cNvSpPr/>
          <p:nvPr/>
        </p:nvSpPr>
        <p:spPr>
          <a:xfrm>
            <a:off x="3716100" y="23161409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1431C6-EFD9-084A-EC4D-ED8EFDB6CD46}"/>
              </a:ext>
            </a:extLst>
          </p:cNvPr>
          <p:cNvSpPr/>
          <p:nvPr/>
        </p:nvSpPr>
        <p:spPr>
          <a:xfrm>
            <a:off x="3716100" y="24534175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D0ECFBF-B15C-B2C5-8BC2-0EC8FDD03A37}"/>
              </a:ext>
            </a:extLst>
          </p:cNvPr>
          <p:cNvSpPr/>
          <p:nvPr/>
        </p:nvSpPr>
        <p:spPr>
          <a:xfrm>
            <a:off x="20704629" y="21793409"/>
            <a:ext cx="2217514" cy="1368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0AEC7C-3EC6-E8DB-BECF-C6E7126B0D35}"/>
              </a:ext>
            </a:extLst>
          </p:cNvPr>
          <p:cNvSpPr/>
          <p:nvPr/>
        </p:nvSpPr>
        <p:spPr>
          <a:xfrm>
            <a:off x="15442286" y="24301889"/>
            <a:ext cx="7200000" cy="1368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69F9BB-9122-3025-5770-6E8C52A39F7B}"/>
              </a:ext>
            </a:extLst>
          </p:cNvPr>
          <p:cNvSpPr/>
          <p:nvPr/>
        </p:nvSpPr>
        <p:spPr>
          <a:xfrm>
            <a:off x="3716100" y="17157534"/>
            <a:ext cx="11306186" cy="1368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1BFB40-1AF6-B2E9-F512-30BD748F7789}"/>
              </a:ext>
            </a:extLst>
          </p:cNvPr>
          <p:cNvSpPr/>
          <p:nvPr/>
        </p:nvSpPr>
        <p:spPr>
          <a:xfrm>
            <a:off x="3868500" y="3528821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DE840C-95F9-CEC0-7B16-7E8B5D80980E}"/>
              </a:ext>
            </a:extLst>
          </p:cNvPr>
          <p:cNvSpPr/>
          <p:nvPr/>
        </p:nvSpPr>
        <p:spPr>
          <a:xfrm>
            <a:off x="3868500" y="5580821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EFC776-5A69-DC70-0265-3AB8BA8FEC22}"/>
              </a:ext>
            </a:extLst>
          </p:cNvPr>
          <p:cNvSpPr/>
          <p:nvPr/>
        </p:nvSpPr>
        <p:spPr>
          <a:xfrm>
            <a:off x="3868500" y="7289346"/>
            <a:ext cx="11306186" cy="1368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BA8D62-5EAD-17A3-2E7B-1BF96FC5FB75}"/>
              </a:ext>
            </a:extLst>
          </p:cNvPr>
          <p:cNvSpPr/>
          <p:nvPr/>
        </p:nvSpPr>
        <p:spPr>
          <a:xfrm>
            <a:off x="3326483" y="1458160"/>
            <a:ext cx="165617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B2B727-1D6C-777A-5990-303651893B65}"/>
              </a:ext>
            </a:extLst>
          </p:cNvPr>
          <p:cNvSpPr/>
          <p:nvPr/>
        </p:nvSpPr>
        <p:spPr>
          <a:xfrm>
            <a:off x="3326486" y="3355920"/>
            <a:ext cx="165617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464D05-F197-A352-695A-A3B4D74F6747}"/>
              </a:ext>
            </a:extLst>
          </p:cNvPr>
          <p:cNvSpPr/>
          <p:nvPr/>
        </p:nvSpPr>
        <p:spPr>
          <a:xfrm>
            <a:off x="19071771" y="5173835"/>
            <a:ext cx="37446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9FECD2-AED3-376C-09C8-44A9805985FB}"/>
              </a:ext>
            </a:extLst>
          </p:cNvPr>
          <p:cNvSpPr/>
          <p:nvPr/>
        </p:nvSpPr>
        <p:spPr>
          <a:xfrm>
            <a:off x="3326485" y="12534199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AF32E9-25E7-5579-23A5-0AE4AF78A040}"/>
              </a:ext>
            </a:extLst>
          </p:cNvPr>
          <p:cNvSpPr/>
          <p:nvPr/>
        </p:nvSpPr>
        <p:spPr>
          <a:xfrm>
            <a:off x="3326484" y="13948067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CD8CD5-2567-29E3-7AA4-06919E520ACB}"/>
              </a:ext>
            </a:extLst>
          </p:cNvPr>
          <p:cNvSpPr/>
          <p:nvPr/>
        </p:nvSpPr>
        <p:spPr>
          <a:xfrm>
            <a:off x="3337371" y="15469042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E153AB-35D8-109E-569E-A30EFCDC5FDC}"/>
              </a:ext>
            </a:extLst>
          </p:cNvPr>
          <p:cNvSpPr/>
          <p:nvPr/>
        </p:nvSpPr>
        <p:spPr>
          <a:xfrm>
            <a:off x="19082656" y="9255096"/>
            <a:ext cx="374468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78F297-2807-E5A4-2D03-E92A1AE605BE}"/>
              </a:ext>
            </a:extLst>
          </p:cNvPr>
          <p:cNvSpPr/>
          <p:nvPr/>
        </p:nvSpPr>
        <p:spPr>
          <a:xfrm>
            <a:off x="3195854" y="22900393"/>
            <a:ext cx="1963148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D7C116-A354-462B-B66D-F3F95687C77F}"/>
              </a:ext>
            </a:extLst>
          </p:cNvPr>
          <p:cNvSpPr/>
          <p:nvPr/>
        </p:nvSpPr>
        <p:spPr>
          <a:xfrm>
            <a:off x="3348256" y="26256313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4838E2-8D31-D523-22DB-7AB228D3B30D}"/>
              </a:ext>
            </a:extLst>
          </p:cNvPr>
          <p:cNvSpPr/>
          <p:nvPr/>
        </p:nvSpPr>
        <p:spPr>
          <a:xfrm>
            <a:off x="3348256" y="27863477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8D9F85-A454-983B-21F1-3EBFB353FF0C}"/>
              </a:ext>
            </a:extLst>
          </p:cNvPr>
          <p:cNvSpPr/>
          <p:nvPr/>
        </p:nvSpPr>
        <p:spPr>
          <a:xfrm>
            <a:off x="3326483" y="29357484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C11648-90DB-6D09-5951-A3788868AF5E}"/>
              </a:ext>
            </a:extLst>
          </p:cNvPr>
          <p:cNvSpPr/>
          <p:nvPr/>
        </p:nvSpPr>
        <p:spPr>
          <a:xfrm>
            <a:off x="3348256" y="18991290"/>
            <a:ext cx="1946819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ED8A72-CC6E-7D8A-0C42-6031380F2F62}"/>
              </a:ext>
            </a:extLst>
          </p:cNvPr>
          <p:cNvSpPr txBox="1"/>
          <p:nvPr/>
        </p:nvSpPr>
        <p:spPr>
          <a:xfrm>
            <a:off x="19071771" y="569144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135 </a:t>
            </a:r>
            <a:r>
              <a:rPr lang="en-US" altLang="zh-TW" sz="4000" dirty="0" err="1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4BCC0E-41C3-CD0E-25CE-28706FBC3D8B}"/>
              </a:ext>
            </a:extLst>
          </p:cNvPr>
          <p:cNvSpPr/>
          <p:nvPr/>
        </p:nvSpPr>
        <p:spPr>
          <a:xfrm>
            <a:off x="19888201" y="6728143"/>
            <a:ext cx="292825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0A9259-3DBB-5639-20B0-01E60148360C}"/>
              </a:ext>
            </a:extLst>
          </p:cNvPr>
          <p:cNvSpPr/>
          <p:nvPr/>
        </p:nvSpPr>
        <p:spPr>
          <a:xfrm>
            <a:off x="3348255" y="20893390"/>
            <a:ext cx="127843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856FA7B-A4A9-9D9B-2830-38C009D01B6F}"/>
              </a:ext>
            </a:extLst>
          </p:cNvPr>
          <p:cNvSpPr txBox="1"/>
          <p:nvPr/>
        </p:nvSpPr>
        <p:spPr>
          <a:xfrm>
            <a:off x="19082656" y="0"/>
            <a:ext cx="136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402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778AE8-07AC-34AA-508C-518384EFB5D1}"/>
              </a:ext>
            </a:extLst>
          </p:cNvPr>
          <p:cNvSpPr/>
          <p:nvPr/>
        </p:nvSpPr>
        <p:spPr>
          <a:xfrm>
            <a:off x="3359142" y="5358890"/>
            <a:ext cx="76789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76312C-4C73-96AE-3D4A-C26F57B7C97A}"/>
              </a:ext>
            </a:extLst>
          </p:cNvPr>
          <p:cNvSpPr/>
          <p:nvPr/>
        </p:nvSpPr>
        <p:spPr>
          <a:xfrm>
            <a:off x="12361628" y="1559776"/>
            <a:ext cx="104330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121848-8161-B274-4D64-C7C604306AA1}"/>
              </a:ext>
            </a:extLst>
          </p:cNvPr>
          <p:cNvSpPr/>
          <p:nvPr/>
        </p:nvSpPr>
        <p:spPr>
          <a:xfrm>
            <a:off x="12361628" y="3377690"/>
            <a:ext cx="104330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D48334-37DD-CD53-006B-66D442C1DD6B}"/>
              </a:ext>
            </a:extLst>
          </p:cNvPr>
          <p:cNvSpPr/>
          <p:nvPr/>
        </p:nvSpPr>
        <p:spPr>
          <a:xfrm>
            <a:off x="3359142" y="16779857"/>
            <a:ext cx="1809660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10C1EE-F03E-A758-A5E9-E7F318FCA2C6}"/>
              </a:ext>
            </a:extLst>
          </p:cNvPr>
          <p:cNvSpPr/>
          <p:nvPr/>
        </p:nvSpPr>
        <p:spPr>
          <a:xfrm>
            <a:off x="3313327" y="18597771"/>
            <a:ext cx="1809660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40652D-FFA5-FABF-09CE-DE50FC781E13}"/>
              </a:ext>
            </a:extLst>
          </p:cNvPr>
          <p:cNvSpPr/>
          <p:nvPr/>
        </p:nvSpPr>
        <p:spPr>
          <a:xfrm>
            <a:off x="3359142" y="10439373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F34A5F-7A25-B2D6-2268-6F041058E34D}"/>
              </a:ext>
            </a:extLst>
          </p:cNvPr>
          <p:cNvSpPr/>
          <p:nvPr/>
        </p:nvSpPr>
        <p:spPr>
          <a:xfrm>
            <a:off x="3359141" y="11851773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41E7D-9036-9C43-C280-B7205D5E5F44}"/>
              </a:ext>
            </a:extLst>
          </p:cNvPr>
          <p:cNvSpPr/>
          <p:nvPr/>
        </p:nvSpPr>
        <p:spPr>
          <a:xfrm>
            <a:off x="3359142" y="13259149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E0DA6C-A21A-6B40-4362-F0D25EB80F3D}"/>
              </a:ext>
            </a:extLst>
          </p:cNvPr>
          <p:cNvSpPr/>
          <p:nvPr/>
        </p:nvSpPr>
        <p:spPr>
          <a:xfrm>
            <a:off x="3359142" y="21991762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637548-6A9A-1574-0415-F2D50260651F}"/>
              </a:ext>
            </a:extLst>
          </p:cNvPr>
          <p:cNvSpPr/>
          <p:nvPr/>
        </p:nvSpPr>
        <p:spPr>
          <a:xfrm>
            <a:off x="3313327" y="23563279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377207-5C56-C22E-9697-3BF24D176FB1}"/>
              </a:ext>
            </a:extLst>
          </p:cNvPr>
          <p:cNvSpPr/>
          <p:nvPr/>
        </p:nvSpPr>
        <p:spPr>
          <a:xfrm>
            <a:off x="3304715" y="25118128"/>
            <a:ext cx="194899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5EA8C1-769C-C274-20AD-22FD691323EC}"/>
              </a:ext>
            </a:extLst>
          </p:cNvPr>
          <p:cNvSpPr txBox="1"/>
          <p:nvPr/>
        </p:nvSpPr>
        <p:spPr>
          <a:xfrm>
            <a:off x="11531143" y="746120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143 </a:t>
            </a:r>
            <a:r>
              <a:rPr lang="en-US" altLang="zh-TW" sz="4000" dirty="0" err="1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6156E5-7CD8-BBEC-7653-2073D1BB9971}"/>
              </a:ext>
            </a:extLst>
          </p:cNvPr>
          <p:cNvSpPr txBox="1"/>
          <p:nvPr/>
        </p:nvSpPr>
        <p:spPr>
          <a:xfrm>
            <a:off x="19423286" y="15921161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150 </a:t>
            </a:r>
            <a:r>
              <a:rPr lang="en-US" altLang="zh-TW" sz="4000" dirty="0" err="1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D4D3D1-DAB6-C43C-0670-10F22C9AFB2A}"/>
              </a:ext>
            </a:extLst>
          </p:cNvPr>
          <p:cNvSpPr/>
          <p:nvPr/>
        </p:nvSpPr>
        <p:spPr>
          <a:xfrm>
            <a:off x="3453942" y="7128016"/>
            <a:ext cx="75841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2ADB81-C257-D71A-C7F5-0250BB738FFF}"/>
              </a:ext>
            </a:extLst>
          </p:cNvPr>
          <p:cNvSpPr/>
          <p:nvPr/>
        </p:nvSpPr>
        <p:spPr>
          <a:xfrm>
            <a:off x="3620399" y="1608065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9B01DF-70E2-0C72-4FAA-E03F521F328B}"/>
              </a:ext>
            </a:extLst>
          </p:cNvPr>
          <p:cNvSpPr/>
          <p:nvPr/>
        </p:nvSpPr>
        <p:spPr>
          <a:xfrm>
            <a:off x="3620399" y="5240873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5C63E9-5BA1-4C8B-1DDC-CF326603D4C5}"/>
              </a:ext>
            </a:extLst>
          </p:cNvPr>
          <p:cNvSpPr/>
          <p:nvPr/>
        </p:nvSpPr>
        <p:spPr>
          <a:xfrm>
            <a:off x="3620399" y="3424469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4EC87B-F9B7-E79F-31DD-0217ABD6DDA0}"/>
              </a:ext>
            </a:extLst>
          </p:cNvPr>
          <p:cNvSpPr/>
          <p:nvPr/>
        </p:nvSpPr>
        <p:spPr>
          <a:xfrm>
            <a:off x="3620399" y="8912379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EFE1A8-201C-D688-49E8-BC8E30E39ADC}"/>
              </a:ext>
            </a:extLst>
          </p:cNvPr>
          <p:cNvSpPr/>
          <p:nvPr/>
        </p:nvSpPr>
        <p:spPr>
          <a:xfrm>
            <a:off x="3536485" y="12191999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8428A4-3262-010A-4DEF-28D73D33E2E1}"/>
              </a:ext>
            </a:extLst>
          </p:cNvPr>
          <p:cNvSpPr/>
          <p:nvPr/>
        </p:nvSpPr>
        <p:spPr>
          <a:xfrm>
            <a:off x="3536485" y="13693403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838D3C-A387-47EE-0EA1-0B77F9EA97EB}"/>
              </a:ext>
            </a:extLst>
          </p:cNvPr>
          <p:cNvSpPr/>
          <p:nvPr/>
        </p:nvSpPr>
        <p:spPr>
          <a:xfrm>
            <a:off x="3506999" y="15194807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B5713B-02C7-4C4F-62DF-8AEB477EC24C}"/>
              </a:ext>
            </a:extLst>
          </p:cNvPr>
          <p:cNvSpPr/>
          <p:nvPr/>
        </p:nvSpPr>
        <p:spPr>
          <a:xfrm>
            <a:off x="3506999" y="22381757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9567C0-9EAF-F5E9-88B9-3BEABB91AABC}"/>
              </a:ext>
            </a:extLst>
          </p:cNvPr>
          <p:cNvSpPr/>
          <p:nvPr/>
        </p:nvSpPr>
        <p:spPr>
          <a:xfrm>
            <a:off x="3478885" y="18043063"/>
            <a:ext cx="897172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3D6FA6-FE79-8AA4-A2C4-A68F5BB29E8C}"/>
              </a:ext>
            </a:extLst>
          </p:cNvPr>
          <p:cNvSpPr/>
          <p:nvPr/>
        </p:nvSpPr>
        <p:spPr>
          <a:xfrm>
            <a:off x="3536486" y="19723215"/>
            <a:ext cx="8395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6A914D-AB46-5EC2-6191-176EA6562E6C}"/>
              </a:ext>
            </a:extLst>
          </p:cNvPr>
          <p:cNvSpPr/>
          <p:nvPr/>
        </p:nvSpPr>
        <p:spPr>
          <a:xfrm>
            <a:off x="3620399" y="6982773"/>
            <a:ext cx="1920694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4AA69E-6DF9-D810-E716-54120AA2F229}"/>
              </a:ext>
            </a:extLst>
          </p:cNvPr>
          <p:cNvSpPr/>
          <p:nvPr/>
        </p:nvSpPr>
        <p:spPr>
          <a:xfrm>
            <a:off x="3506999" y="20880353"/>
            <a:ext cx="1920694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5BE2BB-B20B-667B-15E9-A741B2D5AE02}"/>
              </a:ext>
            </a:extLst>
          </p:cNvPr>
          <p:cNvSpPr txBox="1"/>
          <p:nvPr/>
        </p:nvSpPr>
        <p:spPr>
          <a:xfrm>
            <a:off x="2524115" y="625771"/>
            <a:ext cx="101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450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0A5F20-9520-F095-8697-BAF1A253A2C9}"/>
              </a:ext>
            </a:extLst>
          </p:cNvPr>
          <p:cNvSpPr/>
          <p:nvPr/>
        </p:nvSpPr>
        <p:spPr>
          <a:xfrm>
            <a:off x="3536485" y="18135599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F439D6-E727-51AB-5AC9-EB6C466CCF99}"/>
              </a:ext>
            </a:extLst>
          </p:cNvPr>
          <p:cNvSpPr/>
          <p:nvPr/>
        </p:nvSpPr>
        <p:spPr>
          <a:xfrm>
            <a:off x="3536485" y="19614684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BD8418-3584-8349-5B8B-CA805A0CDB99}"/>
              </a:ext>
            </a:extLst>
          </p:cNvPr>
          <p:cNvSpPr/>
          <p:nvPr/>
        </p:nvSpPr>
        <p:spPr>
          <a:xfrm>
            <a:off x="3536485" y="21093770"/>
            <a:ext cx="192069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5B5991-355B-5EC6-8CAD-A242F92268F8}"/>
              </a:ext>
            </a:extLst>
          </p:cNvPr>
          <p:cNvSpPr/>
          <p:nvPr/>
        </p:nvSpPr>
        <p:spPr>
          <a:xfrm>
            <a:off x="3536485" y="22572856"/>
            <a:ext cx="192069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6D0C84-D6CA-7884-49DC-130CC195693B}"/>
              </a:ext>
            </a:extLst>
          </p:cNvPr>
          <p:cNvSpPr/>
          <p:nvPr/>
        </p:nvSpPr>
        <p:spPr>
          <a:xfrm>
            <a:off x="3536485" y="10642113"/>
            <a:ext cx="192069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2CB193-C1CF-5CC2-086C-563610178DAC}"/>
              </a:ext>
            </a:extLst>
          </p:cNvPr>
          <p:cNvSpPr/>
          <p:nvPr/>
        </p:nvSpPr>
        <p:spPr>
          <a:xfrm>
            <a:off x="6433457" y="13758856"/>
            <a:ext cx="164623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6595F0-AF11-CA87-C15F-ABCCBE0DF6DE}"/>
              </a:ext>
            </a:extLst>
          </p:cNvPr>
          <p:cNvSpPr/>
          <p:nvPr/>
        </p:nvSpPr>
        <p:spPr>
          <a:xfrm>
            <a:off x="3536485" y="16656513"/>
            <a:ext cx="1920694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37164-9829-1614-1AA2-ECD514C56CD9}"/>
              </a:ext>
            </a:extLst>
          </p:cNvPr>
          <p:cNvSpPr txBox="1"/>
          <p:nvPr/>
        </p:nvSpPr>
        <p:spPr>
          <a:xfrm>
            <a:off x="2318657" y="724743"/>
            <a:ext cx="238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158 </a:t>
            </a:r>
            <a:r>
              <a:rPr lang="en-US" altLang="zh-TW" sz="4000" dirty="0" err="1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E3E81D-8969-F180-0EF0-3F8467156027}"/>
              </a:ext>
            </a:extLst>
          </p:cNvPr>
          <p:cNvSpPr txBox="1"/>
          <p:nvPr/>
        </p:nvSpPr>
        <p:spPr>
          <a:xfrm>
            <a:off x="2318657" y="261257"/>
            <a:ext cx="1217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471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6B7E1B-CC63-8D03-1638-1933EC5C5986}"/>
              </a:ext>
            </a:extLst>
          </p:cNvPr>
          <p:cNvSpPr/>
          <p:nvPr/>
        </p:nvSpPr>
        <p:spPr>
          <a:xfrm>
            <a:off x="3685714" y="7052316"/>
            <a:ext cx="191089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05C15C-46D1-05D0-0780-0D9CCF1E9C09}"/>
              </a:ext>
            </a:extLst>
          </p:cNvPr>
          <p:cNvSpPr/>
          <p:nvPr/>
        </p:nvSpPr>
        <p:spPr>
          <a:xfrm>
            <a:off x="3685714" y="21160202"/>
            <a:ext cx="191089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B17E4-C54B-39EB-1430-A16CE4B784BE}"/>
              </a:ext>
            </a:extLst>
          </p:cNvPr>
          <p:cNvSpPr/>
          <p:nvPr/>
        </p:nvSpPr>
        <p:spPr>
          <a:xfrm>
            <a:off x="3685714" y="22572602"/>
            <a:ext cx="191089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1FE428-0606-674B-EE3E-284312BA2D11}"/>
              </a:ext>
            </a:extLst>
          </p:cNvPr>
          <p:cNvSpPr/>
          <p:nvPr/>
        </p:nvSpPr>
        <p:spPr>
          <a:xfrm>
            <a:off x="7082056" y="12263022"/>
            <a:ext cx="157126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519EB1-FF9B-3A69-62E4-7644582DAD2B}"/>
              </a:ext>
            </a:extLst>
          </p:cNvPr>
          <p:cNvSpPr/>
          <p:nvPr/>
        </p:nvSpPr>
        <p:spPr>
          <a:xfrm>
            <a:off x="3482056" y="13837081"/>
            <a:ext cx="29187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0D6F66-0AA3-610E-F3C7-C89D66259C27}"/>
              </a:ext>
            </a:extLst>
          </p:cNvPr>
          <p:cNvSpPr/>
          <p:nvPr/>
        </p:nvSpPr>
        <p:spPr>
          <a:xfrm>
            <a:off x="3482056" y="10550557"/>
            <a:ext cx="105728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BD4DB1-BFDA-6CD7-05EC-61F42DB56E5B}"/>
              </a:ext>
            </a:extLst>
          </p:cNvPr>
          <p:cNvSpPr/>
          <p:nvPr/>
        </p:nvSpPr>
        <p:spPr>
          <a:xfrm>
            <a:off x="3482055" y="19586143"/>
            <a:ext cx="19312629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7AE631-20FB-77F3-A96D-3749588D532C}"/>
              </a:ext>
            </a:extLst>
          </p:cNvPr>
          <p:cNvSpPr/>
          <p:nvPr/>
        </p:nvSpPr>
        <p:spPr>
          <a:xfrm>
            <a:off x="3482055" y="16493605"/>
            <a:ext cx="1931263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C93E6B-A306-4E0A-D230-D85A5BA6F22D}"/>
              </a:ext>
            </a:extLst>
          </p:cNvPr>
          <p:cNvSpPr/>
          <p:nvPr/>
        </p:nvSpPr>
        <p:spPr>
          <a:xfrm>
            <a:off x="3482053" y="17986834"/>
            <a:ext cx="1931263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A209C7-F412-CA61-9FC8-00934A2D3F67}"/>
              </a:ext>
            </a:extLst>
          </p:cNvPr>
          <p:cNvSpPr txBox="1"/>
          <p:nvPr/>
        </p:nvSpPr>
        <p:spPr>
          <a:xfrm>
            <a:off x="2449286" y="849086"/>
            <a:ext cx="2090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166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C66BAE-9F36-399D-2212-DDAA79F6DBDC}"/>
              </a:ext>
            </a:extLst>
          </p:cNvPr>
          <p:cNvSpPr/>
          <p:nvPr/>
        </p:nvSpPr>
        <p:spPr>
          <a:xfrm>
            <a:off x="3653057" y="7052316"/>
            <a:ext cx="190763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3A3F0E-0F56-D78C-A479-D766EF5181B2}"/>
              </a:ext>
            </a:extLst>
          </p:cNvPr>
          <p:cNvSpPr/>
          <p:nvPr/>
        </p:nvSpPr>
        <p:spPr>
          <a:xfrm>
            <a:off x="3653056" y="12384922"/>
            <a:ext cx="1241425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3D0DA9-0BD4-1975-0B88-BDF5C7325D2C}"/>
              </a:ext>
            </a:extLst>
          </p:cNvPr>
          <p:cNvSpPr/>
          <p:nvPr/>
        </p:nvSpPr>
        <p:spPr>
          <a:xfrm>
            <a:off x="3653055" y="19607770"/>
            <a:ext cx="1907631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942613-D4E4-49EA-4E29-FB93FAC7C452}"/>
              </a:ext>
            </a:extLst>
          </p:cNvPr>
          <p:cNvSpPr/>
          <p:nvPr/>
        </p:nvSpPr>
        <p:spPr>
          <a:xfrm>
            <a:off x="3653057" y="21020170"/>
            <a:ext cx="1907631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6B76DA-3FCB-A8C6-8791-AFCD04BA294A}"/>
              </a:ext>
            </a:extLst>
          </p:cNvPr>
          <p:cNvSpPr/>
          <p:nvPr/>
        </p:nvSpPr>
        <p:spPr>
          <a:xfrm>
            <a:off x="3653055" y="22433797"/>
            <a:ext cx="1907631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FDDA67-3BB4-2A4D-99CF-30548254AB85}"/>
              </a:ext>
            </a:extLst>
          </p:cNvPr>
          <p:cNvSpPr/>
          <p:nvPr/>
        </p:nvSpPr>
        <p:spPr>
          <a:xfrm>
            <a:off x="3653057" y="9173885"/>
            <a:ext cx="1352460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9DB1B2-8338-D785-45B2-559D5603386F}"/>
              </a:ext>
            </a:extLst>
          </p:cNvPr>
          <p:cNvSpPr/>
          <p:nvPr/>
        </p:nvSpPr>
        <p:spPr>
          <a:xfrm>
            <a:off x="17467028" y="9247115"/>
            <a:ext cx="526234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B3E6CA-6FCB-74D2-D5C9-4A00227B012B}"/>
              </a:ext>
            </a:extLst>
          </p:cNvPr>
          <p:cNvSpPr/>
          <p:nvPr/>
        </p:nvSpPr>
        <p:spPr>
          <a:xfrm>
            <a:off x="16589829" y="10811914"/>
            <a:ext cx="615497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311A3C-46B6-B013-5D54-8DDF867F6E78}"/>
              </a:ext>
            </a:extLst>
          </p:cNvPr>
          <p:cNvSpPr/>
          <p:nvPr/>
        </p:nvSpPr>
        <p:spPr>
          <a:xfrm>
            <a:off x="16589829" y="12376713"/>
            <a:ext cx="615497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A24075-204E-4427-91CD-07BA7E5A120E}"/>
              </a:ext>
            </a:extLst>
          </p:cNvPr>
          <p:cNvSpPr/>
          <p:nvPr/>
        </p:nvSpPr>
        <p:spPr>
          <a:xfrm>
            <a:off x="3653055" y="16396733"/>
            <a:ext cx="190763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7A969A-3AEB-8985-3AE0-BA3AD6939CBE}"/>
              </a:ext>
            </a:extLst>
          </p:cNvPr>
          <p:cNvSpPr/>
          <p:nvPr/>
        </p:nvSpPr>
        <p:spPr>
          <a:xfrm>
            <a:off x="3653055" y="17888302"/>
            <a:ext cx="190763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3C35FE-2347-0839-0D09-C46BC5BCC8C5}"/>
              </a:ext>
            </a:extLst>
          </p:cNvPr>
          <p:cNvSpPr/>
          <p:nvPr/>
        </p:nvSpPr>
        <p:spPr>
          <a:xfrm>
            <a:off x="17467028" y="1635544"/>
            <a:ext cx="54301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C8ACFA-8297-E829-43E3-2D247202B003}"/>
              </a:ext>
            </a:extLst>
          </p:cNvPr>
          <p:cNvSpPr/>
          <p:nvPr/>
        </p:nvSpPr>
        <p:spPr>
          <a:xfrm>
            <a:off x="17467028" y="3385169"/>
            <a:ext cx="54301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6B22A8-861A-9DB5-643D-FF60628DDFF6}"/>
              </a:ext>
            </a:extLst>
          </p:cNvPr>
          <p:cNvSpPr txBox="1"/>
          <p:nvPr/>
        </p:nvSpPr>
        <p:spPr>
          <a:xfrm>
            <a:off x="16589829" y="326571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176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C879C11-BF10-53C9-9BF0-143F69D9713B}"/>
              </a:ext>
            </a:extLst>
          </p:cNvPr>
          <p:cNvSpPr txBox="1"/>
          <p:nvPr/>
        </p:nvSpPr>
        <p:spPr>
          <a:xfrm>
            <a:off x="2514600" y="1034457"/>
            <a:ext cx="113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513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9E3C91-B56F-F4FC-0594-EBEA7E0179DC}"/>
              </a:ext>
            </a:extLst>
          </p:cNvPr>
          <p:cNvSpPr/>
          <p:nvPr/>
        </p:nvSpPr>
        <p:spPr>
          <a:xfrm>
            <a:off x="16589829" y="14111829"/>
            <a:ext cx="630737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B80629-9C95-BE6E-ACFC-6944955E8E85}"/>
              </a:ext>
            </a:extLst>
          </p:cNvPr>
          <p:cNvSpPr/>
          <p:nvPr/>
        </p:nvSpPr>
        <p:spPr>
          <a:xfrm>
            <a:off x="3363686" y="1439314"/>
            <a:ext cx="11789228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B3B8B1-AF59-B823-3406-A7F5BADA87C3}"/>
              </a:ext>
            </a:extLst>
          </p:cNvPr>
          <p:cNvSpPr/>
          <p:nvPr/>
        </p:nvSpPr>
        <p:spPr>
          <a:xfrm>
            <a:off x="3363686" y="3159257"/>
            <a:ext cx="11789228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22B39C-85E7-12BF-33D4-C1820AA4E8B1}"/>
              </a:ext>
            </a:extLst>
          </p:cNvPr>
          <p:cNvSpPr/>
          <p:nvPr/>
        </p:nvSpPr>
        <p:spPr>
          <a:xfrm>
            <a:off x="3363686" y="9119208"/>
            <a:ext cx="115606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05CFA1-7C2C-6E38-0F2E-ADD8D5E3AC47}"/>
              </a:ext>
            </a:extLst>
          </p:cNvPr>
          <p:cNvSpPr/>
          <p:nvPr/>
        </p:nvSpPr>
        <p:spPr>
          <a:xfrm>
            <a:off x="3363686" y="12331322"/>
            <a:ext cx="115606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BEEB6D-7E59-8F78-85FA-A6FDAE4E9B88}"/>
              </a:ext>
            </a:extLst>
          </p:cNvPr>
          <p:cNvSpPr/>
          <p:nvPr/>
        </p:nvSpPr>
        <p:spPr>
          <a:xfrm>
            <a:off x="3363686" y="19493294"/>
            <a:ext cx="115606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576A3C-A462-FF23-43DB-43E44BE5A5D0}"/>
              </a:ext>
            </a:extLst>
          </p:cNvPr>
          <p:cNvSpPr/>
          <p:nvPr/>
        </p:nvSpPr>
        <p:spPr>
          <a:xfrm>
            <a:off x="3363686" y="7088657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DBB332-1104-0226-E6F6-1D66A8C28C9A}"/>
              </a:ext>
            </a:extLst>
          </p:cNvPr>
          <p:cNvSpPr/>
          <p:nvPr/>
        </p:nvSpPr>
        <p:spPr>
          <a:xfrm>
            <a:off x="3363686" y="16401273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301382-E031-A87F-4C17-1CBC4ED9EB24}"/>
              </a:ext>
            </a:extLst>
          </p:cNvPr>
          <p:cNvSpPr/>
          <p:nvPr/>
        </p:nvSpPr>
        <p:spPr>
          <a:xfrm>
            <a:off x="3516086" y="18038295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535838-7838-1355-8B84-BE7B25FC341E}"/>
              </a:ext>
            </a:extLst>
          </p:cNvPr>
          <p:cNvSpPr/>
          <p:nvPr/>
        </p:nvSpPr>
        <p:spPr>
          <a:xfrm>
            <a:off x="3363686" y="10695055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83FA5-DAA5-3470-7DF2-D99DC95E63A6}"/>
              </a:ext>
            </a:extLst>
          </p:cNvPr>
          <p:cNvSpPr/>
          <p:nvPr/>
        </p:nvSpPr>
        <p:spPr>
          <a:xfrm>
            <a:off x="3363686" y="21130316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F811ED-7593-2A74-B680-4FEB2830C603}"/>
              </a:ext>
            </a:extLst>
          </p:cNvPr>
          <p:cNvSpPr/>
          <p:nvPr/>
        </p:nvSpPr>
        <p:spPr>
          <a:xfrm>
            <a:off x="3450772" y="22586864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051463-D8DB-8FF4-47A7-D886EC1F04FC}"/>
              </a:ext>
            </a:extLst>
          </p:cNvPr>
          <p:cNvSpPr/>
          <p:nvPr/>
        </p:nvSpPr>
        <p:spPr>
          <a:xfrm>
            <a:off x="16017192" y="1606822"/>
            <a:ext cx="666660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C1E546-5B4A-ADBF-4247-7D53A4E50BDB}"/>
              </a:ext>
            </a:extLst>
          </p:cNvPr>
          <p:cNvSpPr/>
          <p:nvPr/>
        </p:nvSpPr>
        <p:spPr>
          <a:xfrm>
            <a:off x="16054157" y="3159257"/>
            <a:ext cx="666660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03796E-38B3-0F69-9B45-1E851B5AD48A}"/>
              </a:ext>
            </a:extLst>
          </p:cNvPr>
          <p:cNvSpPr/>
          <p:nvPr/>
        </p:nvSpPr>
        <p:spPr>
          <a:xfrm>
            <a:off x="16054157" y="4923771"/>
            <a:ext cx="666660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ED80DF-E2C3-CB95-347A-3EFF9A58EB8B}"/>
              </a:ext>
            </a:extLst>
          </p:cNvPr>
          <p:cNvSpPr/>
          <p:nvPr/>
        </p:nvSpPr>
        <p:spPr>
          <a:xfrm>
            <a:off x="16128086" y="6948514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8DA9B3-8FB4-006D-2CD8-2D20E03D83A5}"/>
              </a:ext>
            </a:extLst>
          </p:cNvPr>
          <p:cNvSpPr/>
          <p:nvPr/>
        </p:nvSpPr>
        <p:spPr>
          <a:xfrm>
            <a:off x="16054157" y="10695055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333412-9113-8D98-00E3-DC092FCFBEFD}"/>
              </a:ext>
            </a:extLst>
          </p:cNvPr>
          <p:cNvSpPr/>
          <p:nvPr/>
        </p:nvSpPr>
        <p:spPr>
          <a:xfrm>
            <a:off x="16054157" y="12173399"/>
            <a:ext cx="659267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A65641F-A9D0-1EAE-6F72-15F4A45ADBE7}"/>
              </a:ext>
            </a:extLst>
          </p:cNvPr>
          <p:cNvSpPr/>
          <p:nvPr/>
        </p:nvSpPr>
        <p:spPr>
          <a:xfrm>
            <a:off x="15976821" y="16287298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55531F-0B1C-C834-82C0-B3570D70A905}"/>
              </a:ext>
            </a:extLst>
          </p:cNvPr>
          <p:cNvSpPr/>
          <p:nvPr/>
        </p:nvSpPr>
        <p:spPr>
          <a:xfrm>
            <a:off x="16091121" y="17962002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1E1F1EC-02BD-1415-1E35-2CEBC93AC113}"/>
              </a:ext>
            </a:extLst>
          </p:cNvPr>
          <p:cNvSpPr/>
          <p:nvPr/>
        </p:nvSpPr>
        <p:spPr>
          <a:xfrm>
            <a:off x="16128086" y="19481362"/>
            <a:ext cx="659267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681CD5E-B42F-8422-A639-DE3AE5C8E372}"/>
              </a:ext>
            </a:extLst>
          </p:cNvPr>
          <p:cNvSpPr/>
          <p:nvPr/>
        </p:nvSpPr>
        <p:spPr>
          <a:xfrm>
            <a:off x="16202015" y="20998372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359CE1-F184-28A9-165F-D69A6F7ABD25}"/>
              </a:ext>
            </a:extLst>
          </p:cNvPr>
          <p:cNvSpPr/>
          <p:nvPr/>
        </p:nvSpPr>
        <p:spPr>
          <a:xfrm>
            <a:off x="16243521" y="22515382"/>
            <a:ext cx="659267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9D302A-4578-7320-9E34-40EF9773D56B}"/>
              </a:ext>
            </a:extLst>
          </p:cNvPr>
          <p:cNvSpPr/>
          <p:nvPr/>
        </p:nvSpPr>
        <p:spPr>
          <a:xfrm>
            <a:off x="16128086" y="9200338"/>
            <a:ext cx="659267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2BA17B-F500-2439-319D-0C2D22C79626}"/>
              </a:ext>
            </a:extLst>
          </p:cNvPr>
          <p:cNvSpPr/>
          <p:nvPr/>
        </p:nvSpPr>
        <p:spPr>
          <a:xfrm>
            <a:off x="12124414" y="5207213"/>
            <a:ext cx="279990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2C6B68-8588-C7CC-8C85-B6600E9D74E8}"/>
              </a:ext>
            </a:extLst>
          </p:cNvPr>
          <p:cNvSpPr txBox="1"/>
          <p:nvPr/>
        </p:nvSpPr>
        <p:spPr>
          <a:xfrm>
            <a:off x="15152913" y="684882"/>
            <a:ext cx="225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182th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9886C9-6BC2-71F9-BC37-4B04F0FF8C05}"/>
              </a:ext>
            </a:extLst>
          </p:cNvPr>
          <p:cNvSpPr txBox="1"/>
          <p:nvPr/>
        </p:nvSpPr>
        <p:spPr>
          <a:xfrm>
            <a:off x="15152914" y="117200"/>
            <a:ext cx="109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543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4DEA22-AD60-EEA5-A61B-2ABD34761D2B}"/>
              </a:ext>
            </a:extLst>
          </p:cNvPr>
          <p:cNvSpPr txBox="1"/>
          <p:nvPr/>
        </p:nvSpPr>
        <p:spPr>
          <a:xfrm>
            <a:off x="3333064" y="269600"/>
            <a:ext cx="1090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531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D96EEF1-699D-C064-47BA-99E89ED25FAD}"/>
              </a:ext>
            </a:extLst>
          </p:cNvPr>
          <p:cNvSpPr/>
          <p:nvPr/>
        </p:nvSpPr>
        <p:spPr>
          <a:xfrm>
            <a:off x="3333064" y="14005662"/>
            <a:ext cx="1167833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60F0FF5-FA0F-6844-62C9-B934345679A7}"/>
              </a:ext>
            </a:extLst>
          </p:cNvPr>
          <p:cNvSpPr/>
          <p:nvPr/>
        </p:nvSpPr>
        <p:spPr>
          <a:xfrm>
            <a:off x="16091120" y="13848103"/>
            <a:ext cx="659267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965F41-4BBB-43E5-E831-C74C512517B4}"/>
              </a:ext>
            </a:extLst>
          </p:cNvPr>
          <p:cNvSpPr/>
          <p:nvPr/>
        </p:nvSpPr>
        <p:spPr>
          <a:xfrm>
            <a:off x="3163200" y="7005376"/>
            <a:ext cx="1009560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7AB366-1053-FFC1-3E23-EB273227D40A}"/>
              </a:ext>
            </a:extLst>
          </p:cNvPr>
          <p:cNvSpPr/>
          <p:nvPr/>
        </p:nvSpPr>
        <p:spPr>
          <a:xfrm>
            <a:off x="13744110" y="7005376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04DDC4-D28C-DE26-7F36-A5BF4AE34760}"/>
              </a:ext>
            </a:extLst>
          </p:cNvPr>
          <p:cNvSpPr/>
          <p:nvPr/>
        </p:nvSpPr>
        <p:spPr>
          <a:xfrm>
            <a:off x="3163200" y="9295184"/>
            <a:ext cx="100956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96BA1F-1F7F-CB13-87A2-E0B0712F887E}"/>
              </a:ext>
            </a:extLst>
          </p:cNvPr>
          <p:cNvSpPr/>
          <p:nvPr/>
        </p:nvSpPr>
        <p:spPr>
          <a:xfrm>
            <a:off x="3163200" y="12415185"/>
            <a:ext cx="100956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86396-F6CD-8AA7-E971-0B7295654E82}"/>
              </a:ext>
            </a:extLst>
          </p:cNvPr>
          <p:cNvSpPr/>
          <p:nvPr/>
        </p:nvSpPr>
        <p:spPr>
          <a:xfrm>
            <a:off x="13744113" y="12216694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2F8AAA-6A4F-7F37-DABA-E1A786FCD216}"/>
              </a:ext>
            </a:extLst>
          </p:cNvPr>
          <p:cNvSpPr/>
          <p:nvPr/>
        </p:nvSpPr>
        <p:spPr>
          <a:xfrm>
            <a:off x="13744113" y="10713739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52D6BC-8EE3-2FD3-FEC0-566114DAEC9D}"/>
              </a:ext>
            </a:extLst>
          </p:cNvPr>
          <p:cNvSpPr/>
          <p:nvPr/>
        </p:nvSpPr>
        <p:spPr>
          <a:xfrm>
            <a:off x="3163200" y="10713739"/>
            <a:ext cx="1009560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68379E-4635-C91F-2FEB-407DB9468E81}"/>
              </a:ext>
            </a:extLst>
          </p:cNvPr>
          <p:cNvSpPr/>
          <p:nvPr/>
        </p:nvSpPr>
        <p:spPr>
          <a:xfrm>
            <a:off x="3080662" y="16396771"/>
            <a:ext cx="1968136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35D387-ADC7-CB01-3C66-04751AC23893}"/>
              </a:ext>
            </a:extLst>
          </p:cNvPr>
          <p:cNvSpPr/>
          <p:nvPr/>
        </p:nvSpPr>
        <p:spPr>
          <a:xfrm>
            <a:off x="3080658" y="17999091"/>
            <a:ext cx="1968136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163DB3-FBB6-4534-9AFA-7BB3BCE9419B}"/>
              </a:ext>
            </a:extLst>
          </p:cNvPr>
          <p:cNvSpPr/>
          <p:nvPr/>
        </p:nvSpPr>
        <p:spPr>
          <a:xfrm>
            <a:off x="3080658" y="20870256"/>
            <a:ext cx="1017814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A5A56C-545F-CE6D-429A-F743868C709D}"/>
              </a:ext>
            </a:extLst>
          </p:cNvPr>
          <p:cNvSpPr/>
          <p:nvPr/>
        </p:nvSpPr>
        <p:spPr>
          <a:xfrm>
            <a:off x="3080658" y="22362824"/>
            <a:ext cx="1017814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0C86BF-03BB-BD6A-D981-781E8E013AC7}"/>
              </a:ext>
            </a:extLst>
          </p:cNvPr>
          <p:cNvSpPr/>
          <p:nvPr/>
        </p:nvSpPr>
        <p:spPr>
          <a:xfrm>
            <a:off x="3080658" y="14017505"/>
            <a:ext cx="1017814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8DBD2B-8C2D-976D-D202-AB91D7A8D0CB}"/>
              </a:ext>
            </a:extLst>
          </p:cNvPr>
          <p:cNvSpPr/>
          <p:nvPr/>
        </p:nvSpPr>
        <p:spPr>
          <a:xfrm>
            <a:off x="13744113" y="13706000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A48B57-BEEE-90D4-1A4C-BB447383609F}"/>
              </a:ext>
            </a:extLst>
          </p:cNvPr>
          <p:cNvSpPr/>
          <p:nvPr/>
        </p:nvSpPr>
        <p:spPr>
          <a:xfrm>
            <a:off x="3080658" y="19475134"/>
            <a:ext cx="1017814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38EEB-50FA-BE98-8C71-B8F765FE4673}"/>
              </a:ext>
            </a:extLst>
          </p:cNvPr>
          <p:cNvSpPr/>
          <p:nvPr/>
        </p:nvSpPr>
        <p:spPr>
          <a:xfrm>
            <a:off x="13744108" y="21196739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6A5A92-BBBB-3BF9-9649-AE3EA8F263C5}"/>
              </a:ext>
            </a:extLst>
          </p:cNvPr>
          <p:cNvSpPr/>
          <p:nvPr/>
        </p:nvSpPr>
        <p:spPr>
          <a:xfrm>
            <a:off x="13733221" y="22692437"/>
            <a:ext cx="90179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543E176-13EF-7381-66C1-2B680500F709}"/>
              </a:ext>
            </a:extLst>
          </p:cNvPr>
          <p:cNvSpPr/>
          <p:nvPr/>
        </p:nvSpPr>
        <p:spPr>
          <a:xfrm>
            <a:off x="3163199" y="1612688"/>
            <a:ext cx="100955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2B3E81-E20D-9BA2-4C54-0BB325AF696F}"/>
              </a:ext>
            </a:extLst>
          </p:cNvPr>
          <p:cNvSpPr/>
          <p:nvPr/>
        </p:nvSpPr>
        <p:spPr>
          <a:xfrm>
            <a:off x="3163201" y="3314134"/>
            <a:ext cx="100955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F461D5D-501E-CF5A-E199-2225235906CA}"/>
              </a:ext>
            </a:extLst>
          </p:cNvPr>
          <p:cNvSpPr/>
          <p:nvPr/>
        </p:nvSpPr>
        <p:spPr>
          <a:xfrm>
            <a:off x="3121929" y="4999092"/>
            <a:ext cx="100955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EFBF442-D1F5-3B2C-9DE6-64D6E89F5C7A}"/>
              </a:ext>
            </a:extLst>
          </p:cNvPr>
          <p:cNvSpPr/>
          <p:nvPr/>
        </p:nvSpPr>
        <p:spPr>
          <a:xfrm>
            <a:off x="13744113" y="1602637"/>
            <a:ext cx="900702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4A7AF7-795B-9331-4955-71015E767636}"/>
              </a:ext>
            </a:extLst>
          </p:cNvPr>
          <p:cNvSpPr/>
          <p:nvPr/>
        </p:nvSpPr>
        <p:spPr>
          <a:xfrm>
            <a:off x="13733221" y="3271643"/>
            <a:ext cx="900702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3BB3C6-84B0-B0DF-00B3-B948BBF2F434}"/>
              </a:ext>
            </a:extLst>
          </p:cNvPr>
          <p:cNvSpPr/>
          <p:nvPr/>
        </p:nvSpPr>
        <p:spPr>
          <a:xfrm>
            <a:off x="13755005" y="5185743"/>
            <a:ext cx="900702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9CE51C-101B-5A0A-AF27-85C93E9CD1DA}"/>
              </a:ext>
            </a:extLst>
          </p:cNvPr>
          <p:cNvSpPr/>
          <p:nvPr/>
        </p:nvSpPr>
        <p:spPr>
          <a:xfrm>
            <a:off x="13733221" y="9019046"/>
            <a:ext cx="900702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48ADF8F-0A69-0B98-8456-483AB50D08B0}"/>
              </a:ext>
            </a:extLst>
          </p:cNvPr>
          <p:cNvSpPr/>
          <p:nvPr/>
        </p:nvSpPr>
        <p:spPr>
          <a:xfrm>
            <a:off x="13755005" y="19485811"/>
            <a:ext cx="900702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1075FE-63E4-604B-9632-8C8AC9ACE3B3}"/>
              </a:ext>
            </a:extLst>
          </p:cNvPr>
          <p:cNvSpPr txBox="1"/>
          <p:nvPr/>
        </p:nvSpPr>
        <p:spPr>
          <a:xfrm>
            <a:off x="13733221" y="522514"/>
            <a:ext cx="1648293" cy="72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564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22691C-C91A-0E6F-6E1B-8C51D4F9298F}"/>
              </a:ext>
            </a:extLst>
          </p:cNvPr>
          <p:cNvSpPr/>
          <p:nvPr/>
        </p:nvSpPr>
        <p:spPr>
          <a:xfrm>
            <a:off x="6139543" y="1613084"/>
            <a:ext cx="1489165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FB2F4F-EDCC-3876-0893-8758C67A0CD0}"/>
              </a:ext>
            </a:extLst>
          </p:cNvPr>
          <p:cNvSpPr/>
          <p:nvPr/>
        </p:nvSpPr>
        <p:spPr>
          <a:xfrm>
            <a:off x="6139543" y="3226168"/>
            <a:ext cx="1489165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77D90-B2FE-C0C9-67E9-A9E01B96569E}"/>
              </a:ext>
            </a:extLst>
          </p:cNvPr>
          <p:cNvSpPr/>
          <p:nvPr/>
        </p:nvSpPr>
        <p:spPr>
          <a:xfrm>
            <a:off x="6139542" y="4894307"/>
            <a:ext cx="1489165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F08105-98A7-7668-CF14-2AA7D4E9FA50}"/>
              </a:ext>
            </a:extLst>
          </p:cNvPr>
          <p:cNvSpPr/>
          <p:nvPr/>
        </p:nvSpPr>
        <p:spPr>
          <a:xfrm>
            <a:off x="6139542" y="7137391"/>
            <a:ext cx="1489165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BAC7B-4747-08F7-AFFE-81EF01388EA4}"/>
              </a:ext>
            </a:extLst>
          </p:cNvPr>
          <p:cNvSpPr/>
          <p:nvPr/>
        </p:nvSpPr>
        <p:spPr>
          <a:xfrm>
            <a:off x="6139541" y="9030879"/>
            <a:ext cx="1489165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F60E03-82C5-9F9D-40F5-AF37362BCF91}"/>
              </a:ext>
            </a:extLst>
          </p:cNvPr>
          <p:cNvSpPr/>
          <p:nvPr/>
        </p:nvSpPr>
        <p:spPr>
          <a:xfrm>
            <a:off x="6139543" y="10638954"/>
            <a:ext cx="1489165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CCBB72-D707-66BD-6001-783EB345BD0C}"/>
              </a:ext>
            </a:extLst>
          </p:cNvPr>
          <p:cNvSpPr/>
          <p:nvPr/>
        </p:nvSpPr>
        <p:spPr>
          <a:xfrm>
            <a:off x="6139543" y="12247029"/>
            <a:ext cx="1489165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7E1992-A048-8FAE-1F2F-AE51A9B3E5E6}"/>
              </a:ext>
            </a:extLst>
          </p:cNvPr>
          <p:cNvSpPr/>
          <p:nvPr/>
        </p:nvSpPr>
        <p:spPr>
          <a:xfrm>
            <a:off x="6139541" y="13803488"/>
            <a:ext cx="1489165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1EA9DF-A9FE-B550-8834-66B91C14F68A}"/>
              </a:ext>
            </a:extLst>
          </p:cNvPr>
          <p:cNvSpPr/>
          <p:nvPr/>
        </p:nvSpPr>
        <p:spPr>
          <a:xfrm>
            <a:off x="3130538" y="19577953"/>
            <a:ext cx="261712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C7759E-D971-45FA-B820-22BB95687AF7}"/>
              </a:ext>
            </a:extLst>
          </p:cNvPr>
          <p:cNvSpPr/>
          <p:nvPr/>
        </p:nvSpPr>
        <p:spPr>
          <a:xfrm>
            <a:off x="3130538" y="21132073"/>
            <a:ext cx="25363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9DA5E-D2C5-C866-C0CC-37624D75FD2F}"/>
              </a:ext>
            </a:extLst>
          </p:cNvPr>
          <p:cNvSpPr/>
          <p:nvPr/>
        </p:nvSpPr>
        <p:spPr>
          <a:xfrm>
            <a:off x="3130538" y="9030879"/>
            <a:ext cx="261712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3747B6-8FDE-9954-BA56-21055B00E770}"/>
              </a:ext>
            </a:extLst>
          </p:cNvPr>
          <p:cNvSpPr/>
          <p:nvPr/>
        </p:nvSpPr>
        <p:spPr>
          <a:xfrm>
            <a:off x="3130538" y="4995476"/>
            <a:ext cx="261712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1AD767-CA13-CF68-7D91-02FE1430291B}"/>
              </a:ext>
            </a:extLst>
          </p:cNvPr>
          <p:cNvSpPr/>
          <p:nvPr/>
        </p:nvSpPr>
        <p:spPr>
          <a:xfrm>
            <a:off x="3130538" y="3253190"/>
            <a:ext cx="261712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999ABF-812F-B002-E1A9-AF3DFD81454D}"/>
              </a:ext>
            </a:extLst>
          </p:cNvPr>
          <p:cNvSpPr/>
          <p:nvPr/>
        </p:nvSpPr>
        <p:spPr>
          <a:xfrm>
            <a:off x="3076105" y="1510904"/>
            <a:ext cx="261712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9B453E-B569-38ED-6D51-25F32A3B346D}"/>
              </a:ext>
            </a:extLst>
          </p:cNvPr>
          <p:cNvSpPr/>
          <p:nvPr/>
        </p:nvSpPr>
        <p:spPr>
          <a:xfrm>
            <a:off x="3130538" y="7162439"/>
            <a:ext cx="261712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F65B06-2DF7-591A-A3AE-0F7C0A3F9CCC}"/>
              </a:ext>
            </a:extLst>
          </p:cNvPr>
          <p:cNvSpPr/>
          <p:nvPr/>
        </p:nvSpPr>
        <p:spPr>
          <a:xfrm>
            <a:off x="3076105" y="10797978"/>
            <a:ext cx="261712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E37559-F034-0C6F-6E13-29C5EDADF582}"/>
              </a:ext>
            </a:extLst>
          </p:cNvPr>
          <p:cNvSpPr/>
          <p:nvPr/>
        </p:nvSpPr>
        <p:spPr>
          <a:xfrm>
            <a:off x="3117378" y="12334941"/>
            <a:ext cx="261712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8E7FB9-0FE6-04F9-7070-6C0112BDEA44}"/>
              </a:ext>
            </a:extLst>
          </p:cNvPr>
          <p:cNvSpPr/>
          <p:nvPr/>
        </p:nvSpPr>
        <p:spPr>
          <a:xfrm>
            <a:off x="3049790" y="13871908"/>
            <a:ext cx="261712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A066E4-CB78-586B-9C9B-06BC4EF8302A}"/>
              </a:ext>
            </a:extLst>
          </p:cNvPr>
          <p:cNvSpPr/>
          <p:nvPr/>
        </p:nvSpPr>
        <p:spPr>
          <a:xfrm>
            <a:off x="3156853" y="22528982"/>
            <a:ext cx="25363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476A7E-7C8A-1D69-95C0-ACA488EBDA00}"/>
              </a:ext>
            </a:extLst>
          </p:cNvPr>
          <p:cNvSpPr/>
          <p:nvPr/>
        </p:nvSpPr>
        <p:spPr>
          <a:xfrm>
            <a:off x="6139543" y="20894271"/>
            <a:ext cx="1489165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5B03EA-EBED-CFE6-80A7-E19E4C0B90D4}"/>
              </a:ext>
            </a:extLst>
          </p:cNvPr>
          <p:cNvSpPr/>
          <p:nvPr/>
        </p:nvSpPr>
        <p:spPr>
          <a:xfrm>
            <a:off x="6139543" y="22450730"/>
            <a:ext cx="1489165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826B7B0-352C-0B29-9692-FC307BF58D6C}"/>
              </a:ext>
            </a:extLst>
          </p:cNvPr>
          <p:cNvSpPr/>
          <p:nvPr/>
        </p:nvSpPr>
        <p:spPr>
          <a:xfrm>
            <a:off x="3156853" y="16625311"/>
            <a:ext cx="261712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0593B4-3BE1-2108-B446-4A6B69C12EBA}"/>
              </a:ext>
            </a:extLst>
          </p:cNvPr>
          <p:cNvSpPr/>
          <p:nvPr/>
        </p:nvSpPr>
        <p:spPr>
          <a:xfrm>
            <a:off x="6313706" y="16469737"/>
            <a:ext cx="1654629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2D5D40-161A-EEFA-F2A6-6FD6C02916BA}"/>
              </a:ext>
            </a:extLst>
          </p:cNvPr>
          <p:cNvSpPr/>
          <p:nvPr/>
        </p:nvSpPr>
        <p:spPr>
          <a:xfrm>
            <a:off x="3156853" y="18059029"/>
            <a:ext cx="261712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6252021-6728-5BD6-0639-FC0BDC633783}"/>
              </a:ext>
            </a:extLst>
          </p:cNvPr>
          <p:cNvSpPr/>
          <p:nvPr/>
        </p:nvSpPr>
        <p:spPr>
          <a:xfrm>
            <a:off x="6139541" y="18059029"/>
            <a:ext cx="1654629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2EBE316-8FF0-B6F8-AD45-884BF7FA98BE}"/>
              </a:ext>
            </a:extLst>
          </p:cNvPr>
          <p:cNvSpPr/>
          <p:nvPr/>
        </p:nvSpPr>
        <p:spPr>
          <a:xfrm>
            <a:off x="6139541" y="19463773"/>
            <a:ext cx="1654629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133324-0C5E-949E-ED8A-586B169C8D22}"/>
              </a:ext>
            </a:extLst>
          </p:cNvPr>
          <p:cNvSpPr txBox="1"/>
          <p:nvPr/>
        </p:nvSpPr>
        <p:spPr>
          <a:xfrm>
            <a:off x="5773973" y="522514"/>
            <a:ext cx="131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576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3CEB50A-003E-11CD-3DE9-E22EF80759E7}"/>
              </a:ext>
            </a:extLst>
          </p:cNvPr>
          <p:cNvSpPr txBox="1"/>
          <p:nvPr/>
        </p:nvSpPr>
        <p:spPr>
          <a:xfrm>
            <a:off x="22674956" y="876457"/>
            <a:ext cx="131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600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795438-0DBE-22DF-EF85-3C36AF465D51}"/>
              </a:ext>
            </a:extLst>
          </p:cNvPr>
          <p:cNvSpPr/>
          <p:nvPr/>
        </p:nvSpPr>
        <p:spPr>
          <a:xfrm>
            <a:off x="3163200" y="1565916"/>
            <a:ext cx="30416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DA94E4-79BB-DCFF-65C4-67B6B7B9C939}"/>
              </a:ext>
            </a:extLst>
          </p:cNvPr>
          <p:cNvSpPr/>
          <p:nvPr/>
        </p:nvSpPr>
        <p:spPr>
          <a:xfrm>
            <a:off x="8410114" y="5343259"/>
            <a:ext cx="30416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63EFAD-022F-BD02-5B4F-C598FED0DDA9}"/>
              </a:ext>
            </a:extLst>
          </p:cNvPr>
          <p:cNvSpPr/>
          <p:nvPr/>
        </p:nvSpPr>
        <p:spPr>
          <a:xfrm>
            <a:off x="13341343" y="5343259"/>
            <a:ext cx="77225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159015-27D5-E877-CF8E-D66838EFFBA0}"/>
              </a:ext>
            </a:extLst>
          </p:cNvPr>
          <p:cNvSpPr/>
          <p:nvPr/>
        </p:nvSpPr>
        <p:spPr>
          <a:xfrm>
            <a:off x="3163200" y="3366804"/>
            <a:ext cx="30416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AF0119-8236-FC94-4E89-0EFD3E1359D4}"/>
              </a:ext>
            </a:extLst>
          </p:cNvPr>
          <p:cNvSpPr/>
          <p:nvPr/>
        </p:nvSpPr>
        <p:spPr>
          <a:xfrm>
            <a:off x="8410113" y="6882890"/>
            <a:ext cx="30416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E019DE-27BD-30A5-1D6A-F4C4F3612005}"/>
              </a:ext>
            </a:extLst>
          </p:cNvPr>
          <p:cNvSpPr/>
          <p:nvPr/>
        </p:nvSpPr>
        <p:spPr>
          <a:xfrm>
            <a:off x="13290085" y="6882890"/>
            <a:ext cx="77225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A40E58-6672-C659-CD0B-F1579F3BCA1D}"/>
              </a:ext>
            </a:extLst>
          </p:cNvPr>
          <p:cNvSpPr/>
          <p:nvPr/>
        </p:nvSpPr>
        <p:spPr>
          <a:xfrm>
            <a:off x="2912827" y="10686518"/>
            <a:ext cx="1984920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A1CFDE-7EE6-56C1-CD85-5B4AED92FF82}"/>
              </a:ext>
            </a:extLst>
          </p:cNvPr>
          <p:cNvSpPr/>
          <p:nvPr/>
        </p:nvSpPr>
        <p:spPr>
          <a:xfrm>
            <a:off x="6021173" y="16403774"/>
            <a:ext cx="371065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52764E-1330-59FA-6C0D-A18A06B92922}"/>
              </a:ext>
            </a:extLst>
          </p:cNvPr>
          <p:cNvSpPr/>
          <p:nvPr/>
        </p:nvSpPr>
        <p:spPr>
          <a:xfrm>
            <a:off x="11134499" y="18199408"/>
            <a:ext cx="371065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A56644-0D2E-D611-3D5B-A9877FA87239}"/>
              </a:ext>
            </a:extLst>
          </p:cNvPr>
          <p:cNvSpPr/>
          <p:nvPr/>
        </p:nvSpPr>
        <p:spPr>
          <a:xfrm>
            <a:off x="16003373" y="19723297"/>
            <a:ext cx="371065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AB789C-D423-E829-BFBB-64CA89C94314}"/>
              </a:ext>
            </a:extLst>
          </p:cNvPr>
          <p:cNvSpPr/>
          <p:nvPr/>
        </p:nvSpPr>
        <p:spPr>
          <a:xfrm>
            <a:off x="21012599" y="21261810"/>
            <a:ext cx="17494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F3922B-FD46-E227-44A0-B3B0F372D895}"/>
              </a:ext>
            </a:extLst>
          </p:cNvPr>
          <p:cNvSpPr txBox="1"/>
          <p:nvPr/>
        </p:nvSpPr>
        <p:spPr>
          <a:xfrm>
            <a:off x="2318657" y="359229"/>
            <a:ext cx="1567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600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BE2A5BB-34F6-B38D-DCA2-B11EAF3F686E}"/>
              </a:ext>
            </a:extLst>
          </p:cNvPr>
          <p:cNvSpPr txBox="1"/>
          <p:nvPr/>
        </p:nvSpPr>
        <p:spPr>
          <a:xfrm>
            <a:off x="10580914" y="1067115"/>
            <a:ext cx="2709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204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A3A610-BEA7-7E08-A8DA-946751BEE6F3}"/>
              </a:ext>
            </a:extLst>
          </p:cNvPr>
          <p:cNvSpPr/>
          <p:nvPr/>
        </p:nvSpPr>
        <p:spPr>
          <a:xfrm>
            <a:off x="2485111" y="13803488"/>
            <a:ext cx="2057083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3DBE6D-56A4-FFA0-93FF-D7CB334BDC60}"/>
              </a:ext>
            </a:extLst>
          </p:cNvPr>
          <p:cNvSpPr/>
          <p:nvPr/>
        </p:nvSpPr>
        <p:spPr>
          <a:xfrm>
            <a:off x="6237514" y="16711612"/>
            <a:ext cx="16720456" cy="1368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EE6C26-C0A6-FDA5-5822-CCA2472ECDB7}"/>
              </a:ext>
            </a:extLst>
          </p:cNvPr>
          <p:cNvSpPr/>
          <p:nvPr/>
        </p:nvSpPr>
        <p:spPr>
          <a:xfrm>
            <a:off x="6237514" y="18232012"/>
            <a:ext cx="16720455" cy="1368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BFB82E-C4A0-302D-A084-E9AD372637C4}"/>
              </a:ext>
            </a:extLst>
          </p:cNvPr>
          <p:cNvSpPr/>
          <p:nvPr/>
        </p:nvSpPr>
        <p:spPr>
          <a:xfrm>
            <a:off x="6237514" y="20848183"/>
            <a:ext cx="16720454" cy="1368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6D82F9-4B78-C59D-06D9-D41A516BCB93}"/>
              </a:ext>
            </a:extLst>
          </p:cNvPr>
          <p:cNvSpPr/>
          <p:nvPr/>
        </p:nvSpPr>
        <p:spPr>
          <a:xfrm>
            <a:off x="2803968" y="19600012"/>
            <a:ext cx="20154001" cy="1368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3583DF-E31E-7F9F-1758-44A0DA7E9ADC}"/>
              </a:ext>
            </a:extLst>
          </p:cNvPr>
          <p:cNvSpPr/>
          <p:nvPr/>
        </p:nvSpPr>
        <p:spPr>
          <a:xfrm>
            <a:off x="2803967" y="22315133"/>
            <a:ext cx="20154001" cy="1368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845EC-FFAD-2B51-043A-9BDE4A663BE2}"/>
              </a:ext>
            </a:extLst>
          </p:cNvPr>
          <p:cNvSpPr/>
          <p:nvPr/>
        </p:nvSpPr>
        <p:spPr>
          <a:xfrm>
            <a:off x="17928771" y="1733948"/>
            <a:ext cx="502919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F4A5FF-CFDF-03DD-5968-8781903A3946}"/>
              </a:ext>
            </a:extLst>
          </p:cNvPr>
          <p:cNvSpPr/>
          <p:nvPr/>
        </p:nvSpPr>
        <p:spPr>
          <a:xfrm>
            <a:off x="17928771" y="3254348"/>
            <a:ext cx="502919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DAE92C-E4CE-F294-CDFE-13A7CDE2BD45}"/>
              </a:ext>
            </a:extLst>
          </p:cNvPr>
          <p:cNvSpPr/>
          <p:nvPr/>
        </p:nvSpPr>
        <p:spPr>
          <a:xfrm>
            <a:off x="21096514" y="4964365"/>
            <a:ext cx="186145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922D3D-0FD0-67B6-D16E-C6386F2F59BA}"/>
              </a:ext>
            </a:extLst>
          </p:cNvPr>
          <p:cNvSpPr/>
          <p:nvPr/>
        </p:nvSpPr>
        <p:spPr>
          <a:xfrm>
            <a:off x="2803968" y="16711612"/>
            <a:ext cx="27695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D8C7DC-C9FE-921F-6A70-95C9D7EE131E}"/>
              </a:ext>
            </a:extLst>
          </p:cNvPr>
          <p:cNvSpPr/>
          <p:nvPr/>
        </p:nvSpPr>
        <p:spPr>
          <a:xfrm>
            <a:off x="2803968" y="20968012"/>
            <a:ext cx="27695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64A970-3450-196F-5DA1-559C29D9C3CA}"/>
              </a:ext>
            </a:extLst>
          </p:cNvPr>
          <p:cNvSpPr/>
          <p:nvPr/>
        </p:nvSpPr>
        <p:spPr>
          <a:xfrm>
            <a:off x="3195857" y="5452115"/>
            <a:ext cx="119244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FBB6E1-F820-259C-6B47-07F3A8895D9C}"/>
              </a:ext>
            </a:extLst>
          </p:cNvPr>
          <p:cNvSpPr/>
          <p:nvPr/>
        </p:nvSpPr>
        <p:spPr>
          <a:xfrm>
            <a:off x="3195857" y="10904230"/>
            <a:ext cx="951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426A1B-4655-1949-F5BA-8C9AA3B2AB8F}"/>
              </a:ext>
            </a:extLst>
          </p:cNvPr>
          <p:cNvSpPr/>
          <p:nvPr/>
        </p:nvSpPr>
        <p:spPr>
          <a:xfrm>
            <a:off x="22206856" y="1699552"/>
            <a:ext cx="653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9DC84E-0766-422C-9BDB-7083FC52D9C9}"/>
              </a:ext>
            </a:extLst>
          </p:cNvPr>
          <p:cNvSpPr/>
          <p:nvPr/>
        </p:nvSpPr>
        <p:spPr>
          <a:xfrm>
            <a:off x="2956369" y="13821153"/>
            <a:ext cx="1164137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50010C-6972-7808-8754-2CB38E40C486}"/>
              </a:ext>
            </a:extLst>
          </p:cNvPr>
          <p:cNvSpPr/>
          <p:nvPr/>
        </p:nvSpPr>
        <p:spPr>
          <a:xfrm>
            <a:off x="3087000" y="19445266"/>
            <a:ext cx="104657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1D8253-946C-EEE6-41D7-2170794FEDB9}"/>
              </a:ext>
            </a:extLst>
          </p:cNvPr>
          <p:cNvSpPr/>
          <p:nvPr/>
        </p:nvSpPr>
        <p:spPr>
          <a:xfrm>
            <a:off x="3087000" y="21095983"/>
            <a:ext cx="104657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8F5377-0284-41FC-2723-6D3E4B9E5CFB}"/>
              </a:ext>
            </a:extLst>
          </p:cNvPr>
          <p:cNvSpPr txBox="1"/>
          <p:nvPr/>
        </p:nvSpPr>
        <p:spPr>
          <a:xfrm>
            <a:off x="14136000" y="620486"/>
            <a:ext cx="98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636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96352A-CD42-694D-6AD1-B5423FE4A045}"/>
              </a:ext>
            </a:extLst>
          </p:cNvPr>
          <p:cNvSpPr/>
          <p:nvPr/>
        </p:nvSpPr>
        <p:spPr>
          <a:xfrm>
            <a:off x="14135999" y="21095983"/>
            <a:ext cx="87239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71F571-30C3-AD6D-FAFA-170064ADE8BD}"/>
              </a:ext>
            </a:extLst>
          </p:cNvPr>
          <p:cNvSpPr/>
          <p:nvPr/>
        </p:nvSpPr>
        <p:spPr>
          <a:xfrm>
            <a:off x="3087000" y="1534354"/>
            <a:ext cx="194220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5FFCE-583E-2F1D-D6BE-054098959F2B}"/>
              </a:ext>
            </a:extLst>
          </p:cNvPr>
          <p:cNvSpPr/>
          <p:nvPr/>
        </p:nvSpPr>
        <p:spPr>
          <a:xfrm>
            <a:off x="4578343" y="5148411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C97E05-BB72-9E39-A0DA-954093C66808}"/>
              </a:ext>
            </a:extLst>
          </p:cNvPr>
          <p:cNvSpPr/>
          <p:nvPr/>
        </p:nvSpPr>
        <p:spPr>
          <a:xfrm>
            <a:off x="8943514" y="6823715"/>
            <a:ext cx="57522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DA786E-7FB4-76DD-00A0-46F59E638115}"/>
              </a:ext>
            </a:extLst>
          </p:cNvPr>
          <p:cNvSpPr/>
          <p:nvPr/>
        </p:nvSpPr>
        <p:spPr>
          <a:xfrm>
            <a:off x="7003586" y="19712572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E02F43-9680-82D8-418C-E32702F953AE}"/>
              </a:ext>
            </a:extLst>
          </p:cNvPr>
          <p:cNvSpPr/>
          <p:nvPr/>
        </p:nvSpPr>
        <p:spPr>
          <a:xfrm>
            <a:off x="9990814" y="18452572"/>
            <a:ext cx="112036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AE5929-080E-23F1-74FE-21D8E18BCB2E}"/>
              </a:ext>
            </a:extLst>
          </p:cNvPr>
          <p:cNvSpPr/>
          <p:nvPr/>
        </p:nvSpPr>
        <p:spPr>
          <a:xfrm>
            <a:off x="21786386" y="19864972"/>
            <a:ext cx="100830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68FB2F-50B0-68CA-977E-78E11B9F05F4}"/>
              </a:ext>
            </a:extLst>
          </p:cNvPr>
          <p:cNvSpPr txBox="1"/>
          <p:nvPr/>
        </p:nvSpPr>
        <p:spPr>
          <a:xfrm>
            <a:off x="2579914" y="718457"/>
            <a:ext cx="130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648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6046FF-FEE2-5E9F-A738-4847FCD9186C}"/>
              </a:ext>
            </a:extLst>
          </p:cNvPr>
          <p:cNvSpPr/>
          <p:nvPr/>
        </p:nvSpPr>
        <p:spPr>
          <a:xfrm>
            <a:off x="2641586" y="21138915"/>
            <a:ext cx="1251132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987463-47C9-66EB-53B8-EFF4B0FB2508}"/>
              </a:ext>
            </a:extLst>
          </p:cNvPr>
          <p:cNvSpPr txBox="1"/>
          <p:nvPr/>
        </p:nvSpPr>
        <p:spPr>
          <a:xfrm>
            <a:off x="13672457" y="837668"/>
            <a:ext cx="130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660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80F70F-A296-F52F-125D-2CE6E403FBE1}"/>
              </a:ext>
            </a:extLst>
          </p:cNvPr>
          <p:cNvSpPr/>
          <p:nvPr/>
        </p:nvSpPr>
        <p:spPr>
          <a:xfrm>
            <a:off x="11811000" y="1293944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CE6641-D0BD-075D-791F-C85F4FE36A3C}"/>
              </a:ext>
            </a:extLst>
          </p:cNvPr>
          <p:cNvSpPr/>
          <p:nvPr/>
        </p:nvSpPr>
        <p:spPr>
          <a:xfrm>
            <a:off x="14220814" y="3217888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D85C3A-51C8-85AC-12D3-F7CC1175D3D1}"/>
              </a:ext>
            </a:extLst>
          </p:cNvPr>
          <p:cNvSpPr/>
          <p:nvPr/>
        </p:nvSpPr>
        <p:spPr>
          <a:xfrm>
            <a:off x="3313329" y="19712572"/>
            <a:ext cx="1464810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77F8E2-3D23-F422-207E-8BF8123945F5}"/>
              </a:ext>
            </a:extLst>
          </p:cNvPr>
          <p:cNvSpPr/>
          <p:nvPr/>
        </p:nvSpPr>
        <p:spPr>
          <a:xfrm>
            <a:off x="18348771" y="18212092"/>
            <a:ext cx="44785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D6293E-E146-93C6-2F33-321922FBF300}"/>
              </a:ext>
            </a:extLst>
          </p:cNvPr>
          <p:cNvSpPr/>
          <p:nvPr/>
        </p:nvSpPr>
        <p:spPr>
          <a:xfrm>
            <a:off x="18348771" y="19712572"/>
            <a:ext cx="44785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8A621A-835B-EBBB-4449-E2ACB448BC19}"/>
              </a:ext>
            </a:extLst>
          </p:cNvPr>
          <p:cNvSpPr/>
          <p:nvPr/>
        </p:nvSpPr>
        <p:spPr>
          <a:xfrm>
            <a:off x="17055642" y="16711612"/>
            <a:ext cx="578258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EFE39B-07AC-B9AD-934C-8BEDA9E28682}"/>
              </a:ext>
            </a:extLst>
          </p:cNvPr>
          <p:cNvSpPr txBox="1"/>
          <p:nvPr/>
        </p:nvSpPr>
        <p:spPr>
          <a:xfrm>
            <a:off x="18246256" y="751114"/>
            <a:ext cx="179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690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2C6B94-F967-94BC-CB5D-859FB665781A}"/>
              </a:ext>
            </a:extLst>
          </p:cNvPr>
          <p:cNvSpPr/>
          <p:nvPr/>
        </p:nvSpPr>
        <p:spPr>
          <a:xfrm>
            <a:off x="2901943" y="18212092"/>
            <a:ext cx="18660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25E2CE-F8BE-2124-6AD9-D0B30FCB2FBF}"/>
              </a:ext>
            </a:extLst>
          </p:cNvPr>
          <p:cNvSpPr/>
          <p:nvPr/>
        </p:nvSpPr>
        <p:spPr>
          <a:xfrm>
            <a:off x="2901943" y="19624492"/>
            <a:ext cx="18660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86B1E2-8F91-FCF1-FBC0-3C9A608303DC}"/>
              </a:ext>
            </a:extLst>
          </p:cNvPr>
          <p:cNvSpPr/>
          <p:nvPr/>
        </p:nvSpPr>
        <p:spPr>
          <a:xfrm>
            <a:off x="9694628" y="7095806"/>
            <a:ext cx="130673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A860A3-7EAE-71E2-D325-CDACA312E8AD}"/>
              </a:ext>
            </a:extLst>
          </p:cNvPr>
          <p:cNvSpPr/>
          <p:nvPr/>
        </p:nvSpPr>
        <p:spPr>
          <a:xfrm>
            <a:off x="9694627" y="10643709"/>
            <a:ext cx="130673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9D4CB4-ABC5-DFFE-94CA-8E497D3ADFC0}"/>
              </a:ext>
            </a:extLst>
          </p:cNvPr>
          <p:cNvSpPr/>
          <p:nvPr/>
        </p:nvSpPr>
        <p:spPr>
          <a:xfrm>
            <a:off x="9694630" y="5418601"/>
            <a:ext cx="1306739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DDB562-1CB2-90F4-B5E7-CA99B2769C5B}"/>
              </a:ext>
            </a:extLst>
          </p:cNvPr>
          <p:cNvSpPr/>
          <p:nvPr/>
        </p:nvSpPr>
        <p:spPr>
          <a:xfrm>
            <a:off x="2901942" y="16711612"/>
            <a:ext cx="19860081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73D663-E30D-5B33-8B02-8DC576AADCF1}"/>
              </a:ext>
            </a:extLst>
          </p:cNvPr>
          <p:cNvSpPr/>
          <p:nvPr/>
        </p:nvSpPr>
        <p:spPr>
          <a:xfrm>
            <a:off x="8211000" y="18212092"/>
            <a:ext cx="14551022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9470CF-9BB3-BA7C-4F2D-081E51070428}"/>
              </a:ext>
            </a:extLst>
          </p:cNvPr>
          <p:cNvSpPr/>
          <p:nvPr/>
        </p:nvSpPr>
        <p:spPr>
          <a:xfrm>
            <a:off x="9694626" y="13797900"/>
            <a:ext cx="1306739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460167-D903-6CE6-A630-A36484074D31}"/>
              </a:ext>
            </a:extLst>
          </p:cNvPr>
          <p:cNvSpPr/>
          <p:nvPr/>
        </p:nvSpPr>
        <p:spPr>
          <a:xfrm>
            <a:off x="9694631" y="15184175"/>
            <a:ext cx="1306739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53D825-C42E-CBFC-E949-4D9693D61132}"/>
              </a:ext>
            </a:extLst>
          </p:cNvPr>
          <p:cNvSpPr/>
          <p:nvPr/>
        </p:nvSpPr>
        <p:spPr>
          <a:xfrm>
            <a:off x="9585770" y="20966400"/>
            <a:ext cx="13176249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3B9652-1904-2669-416C-233F9EECE3BE}"/>
              </a:ext>
            </a:extLst>
          </p:cNvPr>
          <p:cNvSpPr/>
          <p:nvPr/>
        </p:nvSpPr>
        <p:spPr>
          <a:xfrm>
            <a:off x="9694630" y="22460708"/>
            <a:ext cx="13176249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13BDBE-3987-5A1B-858C-7634A3A4D9EB}"/>
              </a:ext>
            </a:extLst>
          </p:cNvPr>
          <p:cNvSpPr/>
          <p:nvPr/>
        </p:nvSpPr>
        <p:spPr>
          <a:xfrm>
            <a:off x="7898485" y="1646157"/>
            <a:ext cx="1486353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9DE140-AA26-69D3-A595-E306CC0CA64F}"/>
              </a:ext>
            </a:extLst>
          </p:cNvPr>
          <p:cNvSpPr/>
          <p:nvPr/>
        </p:nvSpPr>
        <p:spPr>
          <a:xfrm>
            <a:off x="7898496" y="3299869"/>
            <a:ext cx="1486353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57025E-6D10-C4E9-A37B-880087FAA759}"/>
              </a:ext>
            </a:extLst>
          </p:cNvPr>
          <p:cNvSpPr txBox="1"/>
          <p:nvPr/>
        </p:nvSpPr>
        <p:spPr>
          <a:xfrm>
            <a:off x="9585770" y="914400"/>
            <a:ext cx="1158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702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0822BA-54E6-F6C9-477D-252EF1B847DA}"/>
              </a:ext>
            </a:extLst>
          </p:cNvPr>
          <p:cNvSpPr/>
          <p:nvPr/>
        </p:nvSpPr>
        <p:spPr>
          <a:xfrm>
            <a:off x="3097884" y="10528485"/>
            <a:ext cx="1969680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D117AB-63BD-B396-D77D-ECF9236689C4}"/>
              </a:ext>
            </a:extLst>
          </p:cNvPr>
          <p:cNvSpPr/>
          <p:nvPr/>
        </p:nvSpPr>
        <p:spPr>
          <a:xfrm>
            <a:off x="3097884" y="13560579"/>
            <a:ext cx="1969680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7C4D50-54B2-93A7-AA50-68D4F5D2DE82}"/>
              </a:ext>
            </a:extLst>
          </p:cNvPr>
          <p:cNvSpPr/>
          <p:nvPr/>
        </p:nvSpPr>
        <p:spPr>
          <a:xfrm>
            <a:off x="3097885" y="14820579"/>
            <a:ext cx="196968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841743-3D38-BCF0-299F-3C89E6FFDB11}"/>
              </a:ext>
            </a:extLst>
          </p:cNvPr>
          <p:cNvSpPr/>
          <p:nvPr/>
        </p:nvSpPr>
        <p:spPr>
          <a:xfrm>
            <a:off x="3097886" y="20784920"/>
            <a:ext cx="196555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2364D7-7D82-C39A-3674-415A60D94FA6}"/>
              </a:ext>
            </a:extLst>
          </p:cNvPr>
          <p:cNvSpPr/>
          <p:nvPr/>
        </p:nvSpPr>
        <p:spPr>
          <a:xfrm>
            <a:off x="3097886" y="22316970"/>
            <a:ext cx="196555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066108-D916-24E3-7197-EC28CCF02772}"/>
              </a:ext>
            </a:extLst>
          </p:cNvPr>
          <p:cNvSpPr/>
          <p:nvPr/>
        </p:nvSpPr>
        <p:spPr>
          <a:xfrm>
            <a:off x="3097884" y="16542749"/>
            <a:ext cx="19696800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C77BA5-936C-FA7F-97CC-90A325420766}"/>
              </a:ext>
            </a:extLst>
          </p:cNvPr>
          <p:cNvSpPr/>
          <p:nvPr/>
        </p:nvSpPr>
        <p:spPr>
          <a:xfrm>
            <a:off x="3097885" y="18264919"/>
            <a:ext cx="19696800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55F20F-F13F-E00F-4647-19DE6BFA4B2C}"/>
              </a:ext>
            </a:extLst>
          </p:cNvPr>
          <p:cNvSpPr/>
          <p:nvPr/>
        </p:nvSpPr>
        <p:spPr>
          <a:xfrm>
            <a:off x="3250285" y="5065705"/>
            <a:ext cx="200751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DA2ABB-D509-EDAB-9B35-BBBA87189E67}"/>
              </a:ext>
            </a:extLst>
          </p:cNvPr>
          <p:cNvSpPr/>
          <p:nvPr/>
        </p:nvSpPr>
        <p:spPr>
          <a:xfrm>
            <a:off x="3280671" y="6891353"/>
            <a:ext cx="19514014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505BA1-558F-F0BC-EEF5-04720B01C0F0}"/>
              </a:ext>
            </a:extLst>
          </p:cNvPr>
          <p:cNvSpPr/>
          <p:nvPr/>
        </p:nvSpPr>
        <p:spPr>
          <a:xfrm>
            <a:off x="14852422" y="5065705"/>
            <a:ext cx="7942262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9E76D8-3FC9-14F5-FA4E-A602B078FF60}"/>
              </a:ext>
            </a:extLst>
          </p:cNvPr>
          <p:cNvSpPr/>
          <p:nvPr/>
        </p:nvSpPr>
        <p:spPr>
          <a:xfrm>
            <a:off x="5478225" y="1552274"/>
            <a:ext cx="905329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0E8496-7425-859B-EF37-C8C4415B16A1}"/>
              </a:ext>
            </a:extLst>
          </p:cNvPr>
          <p:cNvSpPr/>
          <p:nvPr/>
        </p:nvSpPr>
        <p:spPr>
          <a:xfrm>
            <a:off x="5478225" y="3370840"/>
            <a:ext cx="905329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73364D-62FA-CB2E-2ACA-38371A2B734B}"/>
              </a:ext>
            </a:extLst>
          </p:cNvPr>
          <p:cNvSpPr/>
          <p:nvPr/>
        </p:nvSpPr>
        <p:spPr>
          <a:xfrm>
            <a:off x="5478224" y="5196488"/>
            <a:ext cx="905329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FED1FF-E5D0-8CB5-3B2C-1CE2512162DC}"/>
              </a:ext>
            </a:extLst>
          </p:cNvPr>
          <p:cNvSpPr/>
          <p:nvPr/>
        </p:nvSpPr>
        <p:spPr>
          <a:xfrm>
            <a:off x="3280671" y="1562386"/>
            <a:ext cx="196804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B337718-01DA-7E38-D168-3E895A2129A5}"/>
              </a:ext>
            </a:extLst>
          </p:cNvPr>
          <p:cNvSpPr/>
          <p:nvPr/>
        </p:nvSpPr>
        <p:spPr>
          <a:xfrm>
            <a:off x="3289756" y="3380952"/>
            <a:ext cx="196804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7A11A8-8D49-3D0E-D68C-B0A3C51EBC2A}"/>
              </a:ext>
            </a:extLst>
          </p:cNvPr>
          <p:cNvSpPr/>
          <p:nvPr/>
        </p:nvSpPr>
        <p:spPr>
          <a:xfrm>
            <a:off x="14893694" y="1714786"/>
            <a:ext cx="790099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F83055-6F90-86E3-93BE-6AFDD811E477}"/>
              </a:ext>
            </a:extLst>
          </p:cNvPr>
          <p:cNvSpPr/>
          <p:nvPr/>
        </p:nvSpPr>
        <p:spPr>
          <a:xfrm>
            <a:off x="14852422" y="3370840"/>
            <a:ext cx="790099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32BDA-EB47-3428-1C0E-ACEFDDDB85C5}"/>
              </a:ext>
            </a:extLst>
          </p:cNvPr>
          <p:cNvSpPr txBox="1"/>
          <p:nvPr/>
        </p:nvSpPr>
        <p:spPr>
          <a:xfrm>
            <a:off x="5478224" y="890860"/>
            <a:ext cx="130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716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45C13AF-7982-D427-84AB-D262DCF0DD7E}"/>
              </a:ext>
            </a:extLst>
          </p:cNvPr>
          <p:cNvSpPr/>
          <p:nvPr/>
        </p:nvSpPr>
        <p:spPr>
          <a:xfrm>
            <a:off x="2923715" y="13593236"/>
            <a:ext cx="1818188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F3B1C6-105E-3BEA-474E-CE6D604B67AD}"/>
              </a:ext>
            </a:extLst>
          </p:cNvPr>
          <p:cNvSpPr/>
          <p:nvPr/>
        </p:nvSpPr>
        <p:spPr>
          <a:xfrm>
            <a:off x="2923715" y="15005636"/>
            <a:ext cx="1818188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39216-4844-C1AC-C1E9-9CBD0B90AA56}"/>
              </a:ext>
            </a:extLst>
          </p:cNvPr>
          <p:cNvSpPr/>
          <p:nvPr/>
        </p:nvSpPr>
        <p:spPr>
          <a:xfrm>
            <a:off x="2962716" y="10463170"/>
            <a:ext cx="1818188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BFB745-A699-8F10-FEFB-0D2B7CD96995}"/>
              </a:ext>
            </a:extLst>
          </p:cNvPr>
          <p:cNvSpPr/>
          <p:nvPr/>
        </p:nvSpPr>
        <p:spPr>
          <a:xfrm>
            <a:off x="2962716" y="5211651"/>
            <a:ext cx="1818188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7AD976-5BBE-DDAB-4858-253984F01A8A}"/>
              </a:ext>
            </a:extLst>
          </p:cNvPr>
          <p:cNvSpPr/>
          <p:nvPr/>
        </p:nvSpPr>
        <p:spPr>
          <a:xfrm>
            <a:off x="2962716" y="7017322"/>
            <a:ext cx="1818188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46A362-88A5-FDD1-DF03-D26C42C1E1FB}"/>
              </a:ext>
            </a:extLst>
          </p:cNvPr>
          <p:cNvSpPr/>
          <p:nvPr/>
        </p:nvSpPr>
        <p:spPr>
          <a:xfrm>
            <a:off x="3331030" y="1708393"/>
            <a:ext cx="1781356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051DE6-4715-7264-2E28-4EB1BDD06C5D}"/>
              </a:ext>
            </a:extLst>
          </p:cNvPr>
          <p:cNvSpPr/>
          <p:nvPr/>
        </p:nvSpPr>
        <p:spPr>
          <a:xfrm>
            <a:off x="2962716" y="16755803"/>
            <a:ext cx="18590998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D4CBD4-9F05-779B-6E6D-BD5CBCC37D23}"/>
              </a:ext>
            </a:extLst>
          </p:cNvPr>
          <p:cNvSpPr/>
          <p:nvPr/>
        </p:nvSpPr>
        <p:spPr>
          <a:xfrm>
            <a:off x="2962716" y="18288102"/>
            <a:ext cx="18590998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C757C4-9600-10D3-5795-27BEBD33FA8F}"/>
              </a:ext>
            </a:extLst>
          </p:cNvPr>
          <p:cNvSpPr/>
          <p:nvPr/>
        </p:nvSpPr>
        <p:spPr>
          <a:xfrm>
            <a:off x="2962716" y="20951550"/>
            <a:ext cx="1818188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E8AAE5-2FEE-7AB8-9E1F-E26BD7AAA27E}"/>
              </a:ext>
            </a:extLst>
          </p:cNvPr>
          <p:cNvSpPr/>
          <p:nvPr/>
        </p:nvSpPr>
        <p:spPr>
          <a:xfrm>
            <a:off x="2962714" y="22552993"/>
            <a:ext cx="1818188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D91B76-37FD-470E-6AA8-280C6034699E}"/>
              </a:ext>
            </a:extLst>
          </p:cNvPr>
          <p:cNvSpPr/>
          <p:nvPr/>
        </p:nvSpPr>
        <p:spPr>
          <a:xfrm>
            <a:off x="21880286" y="16711612"/>
            <a:ext cx="95794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D97D8C6-2B66-4842-CC0B-37DED0522028}"/>
              </a:ext>
            </a:extLst>
          </p:cNvPr>
          <p:cNvSpPr/>
          <p:nvPr/>
        </p:nvSpPr>
        <p:spPr>
          <a:xfrm>
            <a:off x="21880286" y="18321428"/>
            <a:ext cx="95794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CE50D3-68A8-E626-7341-6C20DB4C99E9}"/>
              </a:ext>
            </a:extLst>
          </p:cNvPr>
          <p:cNvSpPr/>
          <p:nvPr/>
        </p:nvSpPr>
        <p:spPr>
          <a:xfrm>
            <a:off x="3331029" y="3273426"/>
            <a:ext cx="1781356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DDBC74-6B19-7F18-9B6B-6919BD8433F7}"/>
              </a:ext>
            </a:extLst>
          </p:cNvPr>
          <p:cNvSpPr txBox="1"/>
          <p:nvPr/>
        </p:nvSpPr>
        <p:spPr>
          <a:xfrm>
            <a:off x="17556853" y="160326"/>
            <a:ext cx="339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/>
                </a:solidFill>
              </a:rPr>
              <a:t>反覆</a:t>
            </a:r>
            <a:r>
              <a:rPr lang="en-US" altLang="zh-TW" sz="3200" dirty="0">
                <a:solidFill>
                  <a:schemeClr val="accent1"/>
                </a:solidFill>
              </a:rPr>
              <a:t>16-1</a:t>
            </a:r>
            <a:r>
              <a:rPr lang="zh-TW" altLang="en-US" sz="3200" dirty="0">
                <a:solidFill>
                  <a:schemeClr val="accent1"/>
                </a:solidFill>
              </a:rPr>
              <a:t>小節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1D229B-5742-8ED6-FA9E-C8FA27E7F677}"/>
              </a:ext>
            </a:extLst>
          </p:cNvPr>
          <p:cNvSpPr txBox="1"/>
          <p:nvPr/>
        </p:nvSpPr>
        <p:spPr>
          <a:xfrm>
            <a:off x="20312742" y="375213"/>
            <a:ext cx="2525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266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7E3E3A-1E4C-3F1C-5D5A-D58C53908F38}"/>
              </a:ext>
            </a:extLst>
          </p:cNvPr>
          <p:cNvSpPr txBox="1"/>
          <p:nvPr/>
        </p:nvSpPr>
        <p:spPr>
          <a:xfrm>
            <a:off x="20474225" y="1038577"/>
            <a:ext cx="95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795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FBD421-0774-CEA0-124C-6FEA9D4481B1}"/>
              </a:ext>
            </a:extLst>
          </p:cNvPr>
          <p:cNvSpPr/>
          <p:nvPr/>
        </p:nvSpPr>
        <p:spPr>
          <a:xfrm>
            <a:off x="3620400" y="1505348"/>
            <a:ext cx="191742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C6B3D9-CBE0-E423-9094-5D165DC5B72D}"/>
              </a:ext>
            </a:extLst>
          </p:cNvPr>
          <p:cNvSpPr/>
          <p:nvPr/>
        </p:nvSpPr>
        <p:spPr>
          <a:xfrm>
            <a:off x="3620400" y="3290605"/>
            <a:ext cx="191742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673125-0D49-4B81-A867-E297844C8754}"/>
              </a:ext>
            </a:extLst>
          </p:cNvPr>
          <p:cNvSpPr/>
          <p:nvPr/>
        </p:nvSpPr>
        <p:spPr>
          <a:xfrm>
            <a:off x="3620399" y="5843979"/>
            <a:ext cx="1917428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02A1F4-2B50-0BD9-63BE-5CFDA742CFDD}"/>
              </a:ext>
            </a:extLst>
          </p:cNvPr>
          <p:cNvSpPr/>
          <p:nvPr/>
        </p:nvSpPr>
        <p:spPr>
          <a:xfrm>
            <a:off x="3620398" y="7349327"/>
            <a:ext cx="1917428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A330B9-6242-9D78-181C-CA67286A3F74}"/>
              </a:ext>
            </a:extLst>
          </p:cNvPr>
          <p:cNvSpPr/>
          <p:nvPr/>
        </p:nvSpPr>
        <p:spPr>
          <a:xfrm>
            <a:off x="5900054" y="9670360"/>
            <a:ext cx="169708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D24EFF-FCEE-3835-3F6E-C876C59F9407}"/>
              </a:ext>
            </a:extLst>
          </p:cNvPr>
          <p:cNvSpPr/>
          <p:nvPr/>
        </p:nvSpPr>
        <p:spPr>
          <a:xfrm>
            <a:off x="5823857" y="11549841"/>
            <a:ext cx="169708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8FE694-2F7B-29E7-C776-663DE719D544}"/>
              </a:ext>
            </a:extLst>
          </p:cNvPr>
          <p:cNvSpPr/>
          <p:nvPr/>
        </p:nvSpPr>
        <p:spPr>
          <a:xfrm>
            <a:off x="5823857" y="13357224"/>
            <a:ext cx="169708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A7839F-7174-1BF0-71BC-90D414C63962}"/>
              </a:ext>
            </a:extLst>
          </p:cNvPr>
          <p:cNvSpPr/>
          <p:nvPr/>
        </p:nvSpPr>
        <p:spPr>
          <a:xfrm>
            <a:off x="2906486" y="15164607"/>
            <a:ext cx="25472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072185-86E3-CD72-2E0D-00BD15B301F0}"/>
              </a:ext>
            </a:extLst>
          </p:cNvPr>
          <p:cNvSpPr/>
          <p:nvPr/>
        </p:nvSpPr>
        <p:spPr>
          <a:xfrm>
            <a:off x="2906486" y="16711612"/>
            <a:ext cx="25472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40198-6229-4209-BC8D-39353BDF4286}"/>
              </a:ext>
            </a:extLst>
          </p:cNvPr>
          <p:cNvSpPr/>
          <p:nvPr/>
        </p:nvSpPr>
        <p:spPr>
          <a:xfrm>
            <a:off x="5976256" y="18187967"/>
            <a:ext cx="1681842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0FB083-632B-3B6C-E897-9E0EA8E2FDB0}"/>
              </a:ext>
            </a:extLst>
          </p:cNvPr>
          <p:cNvSpPr/>
          <p:nvPr/>
        </p:nvSpPr>
        <p:spPr>
          <a:xfrm>
            <a:off x="2906485" y="19714853"/>
            <a:ext cx="1988819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6E61E-9D07-3341-962A-132BFCA47437}"/>
              </a:ext>
            </a:extLst>
          </p:cNvPr>
          <p:cNvSpPr/>
          <p:nvPr/>
        </p:nvSpPr>
        <p:spPr>
          <a:xfrm>
            <a:off x="2906484" y="21128481"/>
            <a:ext cx="1988819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385283-B2CB-F169-034B-50891DE46DFF}"/>
              </a:ext>
            </a:extLst>
          </p:cNvPr>
          <p:cNvSpPr txBox="1"/>
          <p:nvPr/>
        </p:nvSpPr>
        <p:spPr>
          <a:xfrm>
            <a:off x="3200400" y="457200"/>
            <a:ext cx="192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798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52C3F4A-E3AD-234A-123C-384C1D94BE1F}"/>
              </a:ext>
            </a:extLst>
          </p:cNvPr>
          <p:cNvSpPr txBox="1"/>
          <p:nvPr/>
        </p:nvSpPr>
        <p:spPr>
          <a:xfrm>
            <a:off x="5823857" y="9144000"/>
            <a:ext cx="145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822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68E201-8D68-7D40-FF13-E714C7309F09}"/>
              </a:ext>
            </a:extLst>
          </p:cNvPr>
          <p:cNvSpPr txBox="1"/>
          <p:nvPr/>
        </p:nvSpPr>
        <p:spPr>
          <a:xfrm>
            <a:off x="4212771" y="685800"/>
            <a:ext cx="306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267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4E9E00-23F3-49AD-2518-2D0553214A04}"/>
              </a:ext>
            </a:extLst>
          </p:cNvPr>
          <p:cNvSpPr txBox="1"/>
          <p:nvPr/>
        </p:nvSpPr>
        <p:spPr>
          <a:xfrm>
            <a:off x="3217628" y="1004285"/>
            <a:ext cx="192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939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AC39F5-4551-17CE-4C62-1D4DAD02D3C4}"/>
              </a:ext>
            </a:extLst>
          </p:cNvPr>
          <p:cNvSpPr/>
          <p:nvPr/>
        </p:nvSpPr>
        <p:spPr>
          <a:xfrm>
            <a:off x="3195856" y="1603319"/>
            <a:ext cx="8615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CEC6A0-EE00-9ADC-49EF-5CE5D700F227}"/>
              </a:ext>
            </a:extLst>
          </p:cNvPr>
          <p:cNvSpPr/>
          <p:nvPr/>
        </p:nvSpPr>
        <p:spPr>
          <a:xfrm>
            <a:off x="3195855" y="3206638"/>
            <a:ext cx="8615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C64BA8-8E8B-6C1B-0D0B-613AF246B0C9}"/>
              </a:ext>
            </a:extLst>
          </p:cNvPr>
          <p:cNvSpPr/>
          <p:nvPr/>
        </p:nvSpPr>
        <p:spPr>
          <a:xfrm>
            <a:off x="3195854" y="5086747"/>
            <a:ext cx="8615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6C7AC2-AA66-F37B-5DE5-CFDD76CF1BFC}"/>
              </a:ext>
            </a:extLst>
          </p:cNvPr>
          <p:cNvSpPr/>
          <p:nvPr/>
        </p:nvSpPr>
        <p:spPr>
          <a:xfrm>
            <a:off x="12296311" y="7100604"/>
            <a:ext cx="1036774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E0AF51-06A4-7E19-703A-914A008E740B}"/>
              </a:ext>
            </a:extLst>
          </p:cNvPr>
          <p:cNvSpPr/>
          <p:nvPr/>
        </p:nvSpPr>
        <p:spPr>
          <a:xfrm>
            <a:off x="3195853" y="9902979"/>
            <a:ext cx="861514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9788B1-A7A6-AAB0-F37F-78A46DE51628}"/>
              </a:ext>
            </a:extLst>
          </p:cNvPr>
          <p:cNvSpPr/>
          <p:nvPr/>
        </p:nvSpPr>
        <p:spPr>
          <a:xfrm>
            <a:off x="3195852" y="11433494"/>
            <a:ext cx="861514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EB6553-4825-1AF9-6C00-85C95CF7E12D}"/>
              </a:ext>
            </a:extLst>
          </p:cNvPr>
          <p:cNvSpPr/>
          <p:nvPr/>
        </p:nvSpPr>
        <p:spPr>
          <a:xfrm>
            <a:off x="3195851" y="12964009"/>
            <a:ext cx="861514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2F66-8038-B8D5-3465-BC11303877A6}"/>
              </a:ext>
            </a:extLst>
          </p:cNvPr>
          <p:cNvSpPr/>
          <p:nvPr/>
        </p:nvSpPr>
        <p:spPr>
          <a:xfrm>
            <a:off x="12264552" y="8573481"/>
            <a:ext cx="1036774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1CEFE6-EDA0-E8B6-3C00-557D0CD0A6A7}"/>
              </a:ext>
            </a:extLst>
          </p:cNvPr>
          <p:cNvSpPr/>
          <p:nvPr/>
        </p:nvSpPr>
        <p:spPr>
          <a:xfrm>
            <a:off x="12264552" y="9902979"/>
            <a:ext cx="1036774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40F385-456B-2295-229D-E7C4EABD798B}"/>
              </a:ext>
            </a:extLst>
          </p:cNvPr>
          <p:cNvSpPr/>
          <p:nvPr/>
        </p:nvSpPr>
        <p:spPr>
          <a:xfrm>
            <a:off x="12296311" y="11365415"/>
            <a:ext cx="1036774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5AF522-2061-0DBE-F1A1-5122FA4DED2E}"/>
              </a:ext>
            </a:extLst>
          </p:cNvPr>
          <p:cNvSpPr/>
          <p:nvPr/>
        </p:nvSpPr>
        <p:spPr>
          <a:xfrm>
            <a:off x="3195851" y="23193617"/>
            <a:ext cx="712380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E98A95-16B5-B6DB-3CEB-4E7ECC4C8915}"/>
              </a:ext>
            </a:extLst>
          </p:cNvPr>
          <p:cNvSpPr/>
          <p:nvPr/>
        </p:nvSpPr>
        <p:spPr>
          <a:xfrm>
            <a:off x="3195856" y="18872587"/>
            <a:ext cx="72000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ABB688-BCF0-BB22-88DD-392FD08D8C62}"/>
              </a:ext>
            </a:extLst>
          </p:cNvPr>
          <p:cNvSpPr/>
          <p:nvPr/>
        </p:nvSpPr>
        <p:spPr>
          <a:xfrm>
            <a:off x="3195852" y="20376821"/>
            <a:ext cx="712380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8AA8E5-D471-38C6-FCD6-3D0ABD404907}"/>
              </a:ext>
            </a:extLst>
          </p:cNvPr>
          <p:cNvSpPr/>
          <p:nvPr/>
        </p:nvSpPr>
        <p:spPr>
          <a:xfrm>
            <a:off x="3233953" y="21798359"/>
            <a:ext cx="712380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0B3460-3D00-FCC0-7C2F-42B14775ACA4}"/>
              </a:ext>
            </a:extLst>
          </p:cNvPr>
          <p:cNvSpPr/>
          <p:nvPr/>
        </p:nvSpPr>
        <p:spPr>
          <a:xfrm>
            <a:off x="10728766" y="18972386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42A93A-1B5C-BD61-1FDA-0CC73DD503E0}"/>
              </a:ext>
            </a:extLst>
          </p:cNvPr>
          <p:cNvSpPr/>
          <p:nvPr/>
        </p:nvSpPr>
        <p:spPr>
          <a:xfrm>
            <a:off x="10728765" y="20403102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6F1ABC-E698-98CF-7B0B-2552FF8D1798}"/>
              </a:ext>
            </a:extLst>
          </p:cNvPr>
          <p:cNvSpPr/>
          <p:nvPr/>
        </p:nvSpPr>
        <p:spPr>
          <a:xfrm>
            <a:off x="10758250" y="21863041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59B3BD-B323-ED86-4046-4C1817E8A07A}"/>
              </a:ext>
            </a:extLst>
          </p:cNvPr>
          <p:cNvSpPr/>
          <p:nvPr/>
        </p:nvSpPr>
        <p:spPr>
          <a:xfrm>
            <a:off x="10728764" y="23293757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C10C82-04F2-886D-17D2-1846A000D2BD}"/>
              </a:ext>
            </a:extLst>
          </p:cNvPr>
          <p:cNvSpPr/>
          <p:nvPr/>
        </p:nvSpPr>
        <p:spPr>
          <a:xfrm>
            <a:off x="13265138" y="15362468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89DA7D-C157-8787-D6E2-C4977EFBFD50}"/>
              </a:ext>
            </a:extLst>
          </p:cNvPr>
          <p:cNvSpPr/>
          <p:nvPr/>
        </p:nvSpPr>
        <p:spPr>
          <a:xfrm>
            <a:off x="13265138" y="17146962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0A25E40-D9A2-2365-549F-89714D60FA92}"/>
              </a:ext>
            </a:extLst>
          </p:cNvPr>
          <p:cNvSpPr/>
          <p:nvPr/>
        </p:nvSpPr>
        <p:spPr>
          <a:xfrm>
            <a:off x="15956182" y="18868074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5D0B14-7026-D958-A871-48F3EC51B3B8}"/>
              </a:ext>
            </a:extLst>
          </p:cNvPr>
          <p:cNvSpPr/>
          <p:nvPr/>
        </p:nvSpPr>
        <p:spPr>
          <a:xfrm>
            <a:off x="15956182" y="20411342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BCC69C-3F31-B7B3-B09F-F4E564996F48}"/>
              </a:ext>
            </a:extLst>
          </p:cNvPr>
          <p:cNvSpPr/>
          <p:nvPr/>
        </p:nvSpPr>
        <p:spPr>
          <a:xfrm>
            <a:off x="15956182" y="22033757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4C29440-484E-3B62-41F7-D58AD1847499}"/>
              </a:ext>
            </a:extLst>
          </p:cNvPr>
          <p:cNvSpPr/>
          <p:nvPr/>
        </p:nvSpPr>
        <p:spPr>
          <a:xfrm>
            <a:off x="15956181" y="23580600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7A7241-E665-DFA4-FF01-BD16D8E74106}"/>
              </a:ext>
            </a:extLst>
          </p:cNvPr>
          <p:cNvSpPr/>
          <p:nvPr/>
        </p:nvSpPr>
        <p:spPr>
          <a:xfrm>
            <a:off x="18443569" y="15354228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5F307A-6D4F-1C8A-7591-7DC46B4C8E47}"/>
              </a:ext>
            </a:extLst>
          </p:cNvPr>
          <p:cNvSpPr/>
          <p:nvPr/>
        </p:nvSpPr>
        <p:spPr>
          <a:xfrm>
            <a:off x="18473952" y="17164856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CBB7CBC-C463-7B71-D745-53FD252D2412}"/>
              </a:ext>
            </a:extLst>
          </p:cNvPr>
          <p:cNvSpPr/>
          <p:nvPr/>
        </p:nvSpPr>
        <p:spPr>
          <a:xfrm>
            <a:off x="21124622" y="18906580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8DB8C5-8B00-E9ED-7C3A-CA7F3E3B9548}"/>
              </a:ext>
            </a:extLst>
          </p:cNvPr>
          <p:cNvSpPr/>
          <p:nvPr/>
        </p:nvSpPr>
        <p:spPr>
          <a:xfrm>
            <a:off x="21048423" y="20437519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D92BA4-C96E-8EB2-857D-2D844F9DECBF}"/>
              </a:ext>
            </a:extLst>
          </p:cNvPr>
          <p:cNvSpPr/>
          <p:nvPr/>
        </p:nvSpPr>
        <p:spPr>
          <a:xfrm>
            <a:off x="21048422" y="21798359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23DD27B-1594-3A51-06C9-D39A90622CCA}"/>
              </a:ext>
            </a:extLst>
          </p:cNvPr>
          <p:cNvSpPr/>
          <p:nvPr/>
        </p:nvSpPr>
        <p:spPr>
          <a:xfrm>
            <a:off x="21277022" y="19058980"/>
            <a:ext cx="21054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CCE369-E6FD-2A7B-8A9A-4B67E7DFFA4C}"/>
              </a:ext>
            </a:extLst>
          </p:cNvPr>
          <p:cNvSpPr txBox="1"/>
          <p:nvPr/>
        </p:nvSpPr>
        <p:spPr>
          <a:xfrm>
            <a:off x="12264552" y="783771"/>
            <a:ext cx="164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846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076622-5CDB-965E-9138-12D0C1EEC2B2}"/>
              </a:ext>
            </a:extLst>
          </p:cNvPr>
          <p:cNvSpPr txBox="1"/>
          <p:nvPr/>
        </p:nvSpPr>
        <p:spPr>
          <a:xfrm>
            <a:off x="10395856" y="14956971"/>
            <a:ext cx="141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867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E46AD2-D173-73ED-5C09-292F2DF48BCB}"/>
              </a:ext>
            </a:extLst>
          </p:cNvPr>
          <p:cNvSpPr/>
          <p:nvPr/>
        </p:nvSpPr>
        <p:spPr>
          <a:xfrm>
            <a:off x="3130543" y="1799261"/>
            <a:ext cx="27150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97F6C3-1574-C577-4BA2-4666E127F8CF}"/>
              </a:ext>
            </a:extLst>
          </p:cNvPr>
          <p:cNvSpPr/>
          <p:nvPr/>
        </p:nvSpPr>
        <p:spPr>
          <a:xfrm>
            <a:off x="8976172" y="1799261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E03215-50C9-4532-A74F-500197F7AAA1}"/>
              </a:ext>
            </a:extLst>
          </p:cNvPr>
          <p:cNvSpPr/>
          <p:nvPr/>
        </p:nvSpPr>
        <p:spPr>
          <a:xfrm>
            <a:off x="6141344" y="16711612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36206-15EC-17CC-041C-AE6E1EC45786}"/>
              </a:ext>
            </a:extLst>
          </p:cNvPr>
          <p:cNvSpPr/>
          <p:nvPr/>
        </p:nvSpPr>
        <p:spPr>
          <a:xfrm>
            <a:off x="6293744" y="16864012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5310FF-2F33-58B2-753E-6BAF8F87275A}"/>
              </a:ext>
            </a:extLst>
          </p:cNvPr>
          <p:cNvSpPr/>
          <p:nvPr/>
        </p:nvSpPr>
        <p:spPr>
          <a:xfrm>
            <a:off x="6141344" y="18327856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9D5406-DAA0-7384-FB63-4FB9B4EBB6D6}"/>
              </a:ext>
            </a:extLst>
          </p:cNvPr>
          <p:cNvSpPr/>
          <p:nvPr/>
        </p:nvSpPr>
        <p:spPr>
          <a:xfrm>
            <a:off x="6177324" y="19770873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C92B0C-F179-75A5-C65B-5225D483EB19}"/>
              </a:ext>
            </a:extLst>
          </p:cNvPr>
          <p:cNvSpPr/>
          <p:nvPr/>
        </p:nvSpPr>
        <p:spPr>
          <a:xfrm rot="21388966">
            <a:off x="6141344" y="21234717"/>
            <a:ext cx="28348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E97BDD-E035-401A-D9D2-2EC8D6A19FCB}"/>
              </a:ext>
            </a:extLst>
          </p:cNvPr>
          <p:cNvSpPr/>
          <p:nvPr/>
        </p:nvSpPr>
        <p:spPr>
          <a:xfrm>
            <a:off x="3130543" y="5609261"/>
            <a:ext cx="27150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DE1A91-C766-169A-F9CA-9498583E6543}"/>
              </a:ext>
            </a:extLst>
          </p:cNvPr>
          <p:cNvSpPr/>
          <p:nvPr/>
        </p:nvSpPr>
        <p:spPr>
          <a:xfrm>
            <a:off x="9128572" y="5425951"/>
            <a:ext cx="271508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DCFDD3-C607-1547-E180-5D029AF5F2BC}"/>
              </a:ext>
            </a:extLst>
          </p:cNvPr>
          <p:cNvSpPr/>
          <p:nvPr/>
        </p:nvSpPr>
        <p:spPr>
          <a:xfrm>
            <a:off x="12257313" y="6895092"/>
            <a:ext cx="105700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06A192-E67A-D29E-3DCC-E6129629A807}"/>
              </a:ext>
            </a:extLst>
          </p:cNvPr>
          <p:cNvSpPr/>
          <p:nvPr/>
        </p:nvSpPr>
        <p:spPr>
          <a:xfrm>
            <a:off x="12257313" y="5080978"/>
            <a:ext cx="105700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73B11D-40E6-753A-4AC8-516CD453AD08}"/>
              </a:ext>
            </a:extLst>
          </p:cNvPr>
          <p:cNvSpPr/>
          <p:nvPr/>
        </p:nvSpPr>
        <p:spPr>
          <a:xfrm>
            <a:off x="12257313" y="9142359"/>
            <a:ext cx="105700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B145CA-81BA-7D53-0050-43B5DEFCD12F}"/>
              </a:ext>
            </a:extLst>
          </p:cNvPr>
          <p:cNvSpPr/>
          <p:nvPr/>
        </p:nvSpPr>
        <p:spPr>
          <a:xfrm>
            <a:off x="12257310" y="12135931"/>
            <a:ext cx="105700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F86026-0444-B5D5-A669-47E1A427F40B}"/>
              </a:ext>
            </a:extLst>
          </p:cNvPr>
          <p:cNvSpPr/>
          <p:nvPr/>
        </p:nvSpPr>
        <p:spPr>
          <a:xfrm>
            <a:off x="12181114" y="13664472"/>
            <a:ext cx="106462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96D536-27C4-FBBC-1E2D-CCAD4A909AE2}"/>
              </a:ext>
            </a:extLst>
          </p:cNvPr>
          <p:cNvSpPr/>
          <p:nvPr/>
        </p:nvSpPr>
        <p:spPr>
          <a:xfrm>
            <a:off x="12257313" y="14924472"/>
            <a:ext cx="105700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0F6A7AB-9515-73F5-1C0A-0CDAAFB90414}"/>
              </a:ext>
            </a:extLst>
          </p:cNvPr>
          <p:cNvSpPr/>
          <p:nvPr/>
        </p:nvSpPr>
        <p:spPr>
          <a:xfrm>
            <a:off x="12257313" y="16746770"/>
            <a:ext cx="1057002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1F0328-364A-9D02-801E-60E1974F9587}"/>
              </a:ext>
            </a:extLst>
          </p:cNvPr>
          <p:cNvSpPr/>
          <p:nvPr/>
        </p:nvSpPr>
        <p:spPr>
          <a:xfrm>
            <a:off x="12257310" y="18124012"/>
            <a:ext cx="1057002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F82AC3-DDD3-8F24-DAA1-CDF326592802}"/>
              </a:ext>
            </a:extLst>
          </p:cNvPr>
          <p:cNvSpPr/>
          <p:nvPr/>
        </p:nvSpPr>
        <p:spPr>
          <a:xfrm>
            <a:off x="12257310" y="19641207"/>
            <a:ext cx="1057002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7D5219-451A-AF73-A56D-D35C317CF842}"/>
              </a:ext>
            </a:extLst>
          </p:cNvPr>
          <p:cNvSpPr/>
          <p:nvPr/>
        </p:nvSpPr>
        <p:spPr>
          <a:xfrm>
            <a:off x="12181114" y="21109029"/>
            <a:ext cx="1057002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2810D67-C275-480E-988A-E6755EBDF9FB}"/>
              </a:ext>
            </a:extLst>
          </p:cNvPr>
          <p:cNvSpPr/>
          <p:nvPr/>
        </p:nvSpPr>
        <p:spPr>
          <a:xfrm>
            <a:off x="12257316" y="22545931"/>
            <a:ext cx="105700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3C21ED7-5046-043C-2CF9-5CA832BA583F}"/>
              </a:ext>
            </a:extLst>
          </p:cNvPr>
          <p:cNvSpPr/>
          <p:nvPr/>
        </p:nvSpPr>
        <p:spPr>
          <a:xfrm>
            <a:off x="12257316" y="1824363"/>
            <a:ext cx="1049382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B2B2C93-EC7B-6630-ED89-FA0D58DC5137}"/>
              </a:ext>
            </a:extLst>
          </p:cNvPr>
          <p:cNvSpPr/>
          <p:nvPr/>
        </p:nvSpPr>
        <p:spPr>
          <a:xfrm>
            <a:off x="12257310" y="3321149"/>
            <a:ext cx="1049382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D4B332-5646-1B41-5109-D5A98CC88768}"/>
              </a:ext>
            </a:extLst>
          </p:cNvPr>
          <p:cNvSpPr txBox="1"/>
          <p:nvPr/>
        </p:nvSpPr>
        <p:spPr>
          <a:xfrm>
            <a:off x="12257316" y="653143"/>
            <a:ext cx="1654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891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E1A598-A457-8303-FF99-87E389C55155}"/>
              </a:ext>
            </a:extLst>
          </p:cNvPr>
          <p:cNvSpPr/>
          <p:nvPr/>
        </p:nvSpPr>
        <p:spPr>
          <a:xfrm>
            <a:off x="3054343" y="5242024"/>
            <a:ext cx="2519143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283DF3-69E9-9F5A-7D59-B029F555BF53}"/>
              </a:ext>
            </a:extLst>
          </p:cNvPr>
          <p:cNvSpPr/>
          <p:nvPr/>
        </p:nvSpPr>
        <p:spPr>
          <a:xfrm>
            <a:off x="3054343" y="7092594"/>
            <a:ext cx="196423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B52C00-7421-F9C3-E72F-A6D7D1368B04}"/>
              </a:ext>
            </a:extLst>
          </p:cNvPr>
          <p:cNvSpPr/>
          <p:nvPr/>
        </p:nvSpPr>
        <p:spPr>
          <a:xfrm>
            <a:off x="5971713" y="1656297"/>
            <a:ext cx="154187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AA8550-8A50-E7C5-951B-29E4AFC24BB7}"/>
              </a:ext>
            </a:extLst>
          </p:cNvPr>
          <p:cNvSpPr/>
          <p:nvPr/>
        </p:nvSpPr>
        <p:spPr>
          <a:xfrm>
            <a:off x="5971712" y="3539855"/>
            <a:ext cx="154187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65F7FC-F659-35AC-EEE5-70877C82ED5C}"/>
              </a:ext>
            </a:extLst>
          </p:cNvPr>
          <p:cNvSpPr/>
          <p:nvPr/>
        </p:nvSpPr>
        <p:spPr>
          <a:xfrm>
            <a:off x="5971711" y="5196152"/>
            <a:ext cx="154187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AA622E-5D7D-43F1-1B73-EE6AE7707DFB}"/>
              </a:ext>
            </a:extLst>
          </p:cNvPr>
          <p:cNvSpPr/>
          <p:nvPr/>
        </p:nvSpPr>
        <p:spPr>
          <a:xfrm>
            <a:off x="3054342" y="9145848"/>
            <a:ext cx="196423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20C468-4340-6E3B-96B5-4F648CFEFFE1}"/>
              </a:ext>
            </a:extLst>
          </p:cNvPr>
          <p:cNvSpPr/>
          <p:nvPr/>
        </p:nvSpPr>
        <p:spPr>
          <a:xfrm>
            <a:off x="3054341" y="12334618"/>
            <a:ext cx="19642371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34A2B1-D7B2-0DF9-1C27-5A928D73331D}"/>
              </a:ext>
            </a:extLst>
          </p:cNvPr>
          <p:cNvSpPr/>
          <p:nvPr/>
        </p:nvSpPr>
        <p:spPr>
          <a:xfrm>
            <a:off x="3054342" y="13834085"/>
            <a:ext cx="1964237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D94629-55B9-FC3D-6255-31EBE035CD61}"/>
              </a:ext>
            </a:extLst>
          </p:cNvPr>
          <p:cNvSpPr/>
          <p:nvPr/>
        </p:nvSpPr>
        <p:spPr>
          <a:xfrm>
            <a:off x="3054341" y="15156327"/>
            <a:ext cx="1964237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44B8A-D950-FD6F-891A-985CAF225181}"/>
              </a:ext>
            </a:extLst>
          </p:cNvPr>
          <p:cNvSpPr/>
          <p:nvPr/>
        </p:nvSpPr>
        <p:spPr>
          <a:xfrm>
            <a:off x="3160924" y="16610314"/>
            <a:ext cx="19535787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C28723-5AFF-AD70-EB0E-B9F06C3058E7}"/>
              </a:ext>
            </a:extLst>
          </p:cNvPr>
          <p:cNvSpPr/>
          <p:nvPr/>
        </p:nvSpPr>
        <p:spPr>
          <a:xfrm>
            <a:off x="3160923" y="18064301"/>
            <a:ext cx="19535787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A75167-C51E-94EA-A5A5-A578F0915BAC}"/>
              </a:ext>
            </a:extLst>
          </p:cNvPr>
          <p:cNvSpPr/>
          <p:nvPr/>
        </p:nvSpPr>
        <p:spPr>
          <a:xfrm>
            <a:off x="3160927" y="19470546"/>
            <a:ext cx="19535787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DBA950-C259-BF46-CA4A-36869B28D05E}"/>
              </a:ext>
            </a:extLst>
          </p:cNvPr>
          <p:cNvSpPr/>
          <p:nvPr/>
        </p:nvSpPr>
        <p:spPr>
          <a:xfrm>
            <a:off x="3160927" y="21035463"/>
            <a:ext cx="19535787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F690A8-FB10-02DC-1BEB-674CE393AE1F}"/>
              </a:ext>
            </a:extLst>
          </p:cNvPr>
          <p:cNvSpPr/>
          <p:nvPr/>
        </p:nvSpPr>
        <p:spPr>
          <a:xfrm>
            <a:off x="3160923" y="22330778"/>
            <a:ext cx="1964237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D73444-FA64-02FE-1534-92832A7F2F89}"/>
              </a:ext>
            </a:extLst>
          </p:cNvPr>
          <p:cNvSpPr/>
          <p:nvPr/>
        </p:nvSpPr>
        <p:spPr>
          <a:xfrm>
            <a:off x="21467075" y="5238126"/>
            <a:ext cx="207827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6D2EE4-A91A-F100-BB13-5F9C30D0A405}"/>
              </a:ext>
            </a:extLst>
          </p:cNvPr>
          <p:cNvSpPr/>
          <p:nvPr/>
        </p:nvSpPr>
        <p:spPr>
          <a:xfrm>
            <a:off x="3160927" y="1705920"/>
            <a:ext cx="241255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A06E46-3ECE-F11A-DC96-438E1F96D13B}"/>
              </a:ext>
            </a:extLst>
          </p:cNvPr>
          <p:cNvSpPr/>
          <p:nvPr/>
        </p:nvSpPr>
        <p:spPr>
          <a:xfrm>
            <a:off x="3054341" y="3385488"/>
            <a:ext cx="241255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24E09E5-B3E6-9804-0374-1AB6389F8D19}"/>
              </a:ext>
            </a:extLst>
          </p:cNvPr>
          <p:cNvSpPr/>
          <p:nvPr/>
        </p:nvSpPr>
        <p:spPr>
          <a:xfrm>
            <a:off x="21788655" y="1661027"/>
            <a:ext cx="101464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B475ED-A20B-1301-9D3C-30556A916FE0}"/>
              </a:ext>
            </a:extLst>
          </p:cNvPr>
          <p:cNvSpPr/>
          <p:nvPr/>
        </p:nvSpPr>
        <p:spPr>
          <a:xfrm>
            <a:off x="21788654" y="3215157"/>
            <a:ext cx="1014641" cy="1495929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BE251D-42BE-B372-58D1-9F04EFB3D750}"/>
              </a:ext>
            </a:extLst>
          </p:cNvPr>
          <p:cNvSpPr/>
          <p:nvPr/>
        </p:nvSpPr>
        <p:spPr>
          <a:xfrm>
            <a:off x="3298372" y="1733948"/>
            <a:ext cx="194636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945D15-9648-A29B-FDE7-25DDC8324DD4}"/>
              </a:ext>
            </a:extLst>
          </p:cNvPr>
          <p:cNvSpPr/>
          <p:nvPr/>
        </p:nvSpPr>
        <p:spPr>
          <a:xfrm>
            <a:off x="3298371" y="3467896"/>
            <a:ext cx="194636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958818-339F-4CC5-116B-BDDEE3F07A86}"/>
              </a:ext>
            </a:extLst>
          </p:cNvPr>
          <p:cNvSpPr/>
          <p:nvPr/>
        </p:nvSpPr>
        <p:spPr>
          <a:xfrm>
            <a:off x="3189514" y="18058602"/>
            <a:ext cx="1946365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5463DC-9AA7-2EEA-9C75-45EC8ADC2234}"/>
              </a:ext>
            </a:extLst>
          </p:cNvPr>
          <p:cNvSpPr/>
          <p:nvPr/>
        </p:nvSpPr>
        <p:spPr>
          <a:xfrm>
            <a:off x="3189514" y="21018243"/>
            <a:ext cx="1946365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EF7AB8-9E0C-8C60-9E53-8FE84B85BED8}"/>
              </a:ext>
            </a:extLst>
          </p:cNvPr>
          <p:cNvSpPr/>
          <p:nvPr/>
        </p:nvSpPr>
        <p:spPr>
          <a:xfrm>
            <a:off x="3189514" y="22426273"/>
            <a:ext cx="1946365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201FCE-7079-E043-FB39-051B8B81B293}"/>
              </a:ext>
            </a:extLst>
          </p:cNvPr>
          <p:cNvSpPr/>
          <p:nvPr/>
        </p:nvSpPr>
        <p:spPr>
          <a:xfrm>
            <a:off x="3189514" y="19494299"/>
            <a:ext cx="1946365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768DC2-1196-93E1-4B0F-26A057934E03}"/>
              </a:ext>
            </a:extLst>
          </p:cNvPr>
          <p:cNvSpPr/>
          <p:nvPr/>
        </p:nvSpPr>
        <p:spPr>
          <a:xfrm>
            <a:off x="3298370" y="5201844"/>
            <a:ext cx="194636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F9806C-598C-5243-85B2-921A83242F7C}"/>
              </a:ext>
            </a:extLst>
          </p:cNvPr>
          <p:cNvSpPr/>
          <p:nvPr/>
        </p:nvSpPr>
        <p:spPr>
          <a:xfrm>
            <a:off x="3189513" y="16534658"/>
            <a:ext cx="1627414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C28B39-C997-F6EA-753B-4EB94ADD098D}"/>
              </a:ext>
            </a:extLst>
          </p:cNvPr>
          <p:cNvSpPr/>
          <p:nvPr/>
        </p:nvSpPr>
        <p:spPr>
          <a:xfrm>
            <a:off x="19757571" y="16534658"/>
            <a:ext cx="30044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164180-5313-F186-E221-56396EF16772}"/>
              </a:ext>
            </a:extLst>
          </p:cNvPr>
          <p:cNvSpPr/>
          <p:nvPr/>
        </p:nvSpPr>
        <p:spPr>
          <a:xfrm>
            <a:off x="3163199" y="5231139"/>
            <a:ext cx="195988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2D76ED-7E3F-A852-45A2-62B3CAAEA08F}"/>
              </a:ext>
            </a:extLst>
          </p:cNvPr>
          <p:cNvSpPr/>
          <p:nvPr/>
        </p:nvSpPr>
        <p:spPr>
          <a:xfrm>
            <a:off x="3163200" y="6974852"/>
            <a:ext cx="19598828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6B787E-5B2B-80C1-5F42-D42BBF485AB8}"/>
              </a:ext>
            </a:extLst>
          </p:cNvPr>
          <p:cNvSpPr/>
          <p:nvPr/>
        </p:nvSpPr>
        <p:spPr>
          <a:xfrm>
            <a:off x="3054343" y="9145999"/>
            <a:ext cx="1970768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6D6923-7331-0DE6-347E-C19E6B3395C0}"/>
              </a:ext>
            </a:extLst>
          </p:cNvPr>
          <p:cNvSpPr/>
          <p:nvPr/>
        </p:nvSpPr>
        <p:spPr>
          <a:xfrm>
            <a:off x="3054343" y="12430859"/>
            <a:ext cx="1970768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B6ACB-9B61-4141-E9DB-F6DA48258815}"/>
              </a:ext>
            </a:extLst>
          </p:cNvPr>
          <p:cNvSpPr/>
          <p:nvPr/>
        </p:nvSpPr>
        <p:spPr>
          <a:xfrm>
            <a:off x="3163201" y="13690859"/>
            <a:ext cx="1970768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E8A79E-978F-19B6-F096-9C5331530794}"/>
              </a:ext>
            </a:extLst>
          </p:cNvPr>
          <p:cNvSpPr/>
          <p:nvPr/>
        </p:nvSpPr>
        <p:spPr>
          <a:xfrm>
            <a:off x="3054343" y="14877881"/>
            <a:ext cx="1970768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9E8D5A-2E19-B643-DE9B-1AB0EAB8BE85}"/>
              </a:ext>
            </a:extLst>
          </p:cNvPr>
          <p:cNvSpPr/>
          <p:nvPr/>
        </p:nvSpPr>
        <p:spPr>
          <a:xfrm>
            <a:off x="3163200" y="1743713"/>
            <a:ext cx="199580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36DA5-4744-9339-C8E6-EADC1422D762}"/>
              </a:ext>
            </a:extLst>
          </p:cNvPr>
          <p:cNvSpPr/>
          <p:nvPr/>
        </p:nvSpPr>
        <p:spPr>
          <a:xfrm>
            <a:off x="3054343" y="22333531"/>
            <a:ext cx="1970768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D942C5-E806-857D-F2F5-6BBCAE3F0609}"/>
              </a:ext>
            </a:extLst>
          </p:cNvPr>
          <p:cNvSpPr/>
          <p:nvPr/>
        </p:nvSpPr>
        <p:spPr>
          <a:xfrm>
            <a:off x="3068399" y="16564103"/>
            <a:ext cx="19707685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D4AEA5-D9C4-F2B0-379C-CD9301E32AFE}"/>
              </a:ext>
            </a:extLst>
          </p:cNvPr>
          <p:cNvSpPr/>
          <p:nvPr/>
        </p:nvSpPr>
        <p:spPr>
          <a:xfrm>
            <a:off x="3054343" y="18133001"/>
            <a:ext cx="19707685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10B83F-E6DC-F539-AB58-47A4F1B78EA4}"/>
              </a:ext>
            </a:extLst>
          </p:cNvPr>
          <p:cNvSpPr/>
          <p:nvPr/>
        </p:nvSpPr>
        <p:spPr>
          <a:xfrm>
            <a:off x="3068399" y="19685688"/>
            <a:ext cx="19707685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5AE963-B6DD-7BBB-AC40-A9323AD169E1}"/>
              </a:ext>
            </a:extLst>
          </p:cNvPr>
          <p:cNvSpPr/>
          <p:nvPr/>
        </p:nvSpPr>
        <p:spPr>
          <a:xfrm>
            <a:off x="3068399" y="21019774"/>
            <a:ext cx="19707685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ABB1F5-A488-41E5-2FDC-2E039BCDDF29}"/>
              </a:ext>
            </a:extLst>
          </p:cNvPr>
          <p:cNvSpPr/>
          <p:nvPr/>
        </p:nvSpPr>
        <p:spPr>
          <a:xfrm>
            <a:off x="3163201" y="3369554"/>
            <a:ext cx="1995805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5D41399-42F3-49F7-4E4D-7C71E863FCC6}"/>
              </a:ext>
            </a:extLst>
          </p:cNvPr>
          <p:cNvSpPr/>
          <p:nvPr/>
        </p:nvSpPr>
        <p:spPr>
          <a:xfrm>
            <a:off x="3097884" y="1570662"/>
            <a:ext cx="106834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20193C-E568-BF74-DB0B-CF815FD7CB1E}"/>
              </a:ext>
            </a:extLst>
          </p:cNvPr>
          <p:cNvSpPr/>
          <p:nvPr/>
        </p:nvSpPr>
        <p:spPr>
          <a:xfrm>
            <a:off x="3097883" y="3388576"/>
            <a:ext cx="106834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C8DF99-FD58-B07B-C796-652DF7FB8CC3}"/>
              </a:ext>
            </a:extLst>
          </p:cNvPr>
          <p:cNvSpPr/>
          <p:nvPr/>
        </p:nvSpPr>
        <p:spPr>
          <a:xfrm>
            <a:off x="3097883" y="5206490"/>
            <a:ext cx="106834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F712DC-E290-0704-BAAB-8A9971E6BD92}"/>
              </a:ext>
            </a:extLst>
          </p:cNvPr>
          <p:cNvSpPr/>
          <p:nvPr/>
        </p:nvSpPr>
        <p:spPr>
          <a:xfrm>
            <a:off x="3097884" y="6777152"/>
            <a:ext cx="106834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C42FE6-B493-62D2-BDE3-4065DF1B2B0E}"/>
              </a:ext>
            </a:extLst>
          </p:cNvPr>
          <p:cNvSpPr/>
          <p:nvPr/>
        </p:nvSpPr>
        <p:spPr>
          <a:xfrm>
            <a:off x="3097882" y="9156098"/>
            <a:ext cx="106834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A4FD1-EF9C-B6CF-6E4C-0FE182C548DF}"/>
              </a:ext>
            </a:extLst>
          </p:cNvPr>
          <p:cNvSpPr/>
          <p:nvPr/>
        </p:nvSpPr>
        <p:spPr>
          <a:xfrm>
            <a:off x="3097881" y="12444225"/>
            <a:ext cx="10683429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4817FD-A06F-79B6-30EB-D6781A96769A}"/>
              </a:ext>
            </a:extLst>
          </p:cNvPr>
          <p:cNvSpPr/>
          <p:nvPr/>
        </p:nvSpPr>
        <p:spPr>
          <a:xfrm>
            <a:off x="3097884" y="13878076"/>
            <a:ext cx="1068342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FCF6FA-BDA6-3300-D6E2-6952E79B7CC4}"/>
              </a:ext>
            </a:extLst>
          </p:cNvPr>
          <p:cNvSpPr/>
          <p:nvPr/>
        </p:nvSpPr>
        <p:spPr>
          <a:xfrm>
            <a:off x="2764970" y="15012559"/>
            <a:ext cx="1101634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42BECB-9D54-3AC4-94FE-4580A48EAE61}"/>
              </a:ext>
            </a:extLst>
          </p:cNvPr>
          <p:cNvSpPr/>
          <p:nvPr/>
        </p:nvSpPr>
        <p:spPr>
          <a:xfrm>
            <a:off x="2931424" y="22250294"/>
            <a:ext cx="1084988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20483E-1CCA-F29A-1501-AC79CBBAF3E0}"/>
              </a:ext>
            </a:extLst>
          </p:cNvPr>
          <p:cNvSpPr/>
          <p:nvPr/>
        </p:nvSpPr>
        <p:spPr>
          <a:xfrm>
            <a:off x="2931423" y="16583221"/>
            <a:ext cx="1084988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A09763-0FCC-257E-842A-41C2827B1A7B}"/>
              </a:ext>
            </a:extLst>
          </p:cNvPr>
          <p:cNvSpPr/>
          <p:nvPr/>
        </p:nvSpPr>
        <p:spPr>
          <a:xfrm>
            <a:off x="2931423" y="18267656"/>
            <a:ext cx="1084988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628782-FC15-668E-500B-00FBFF5E1862}"/>
              </a:ext>
            </a:extLst>
          </p:cNvPr>
          <p:cNvSpPr/>
          <p:nvPr/>
        </p:nvSpPr>
        <p:spPr>
          <a:xfrm>
            <a:off x="2931427" y="19641593"/>
            <a:ext cx="10849886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FD55A4-9B80-FE89-9D17-C4504E61F851}"/>
              </a:ext>
            </a:extLst>
          </p:cNvPr>
          <p:cNvSpPr/>
          <p:nvPr/>
        </p:nvSpPr>
        <p:spPr>
          <a:xfrm>
            <a:off x="2931423" y="20945943"/>
            <a:ext cx="12188834" cy="1260000"/>
          </a:xfrm>
          <a:prstGeom prst="rect">
            <a:avLst/>
          </a:prstGeom>
          <a:solidFill>
            <a:srgbClr val="D1FFD1">
              <a:alpha val="7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57E614-5ABE-35C4-B440-FF9043192201}"/>
              </a:ext>
            </a:extLst>
          </p:cNvPr>
          <p:cNvSpPr/>
          <p:nvPr/>
        </p:nvSpPr>
        <p:spPr>
          <a:xfrm>
            <a:off x="14560541" y="16583221"/>
            <a:ext cx="797288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DF3A66-19F4-1C48-291B-487A851A729C}"/>
              </a:ext>
            </a:extLst>
          </p:cNvPr>
          <p:cNvSpPr/>
          <p:nvPr/>
        </p:nvSpPr>
        <p:spPr>
          <a:xfrm>
            <a:off x="14560541" y="18381593"/>
            <a:ext cx="797288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F6334C-252B-F135-6E6F-A0C1D1D9B721}"/>
              </a:ext>
            </a:extLst>
          </p:cNvPr>
          <p:cNvSpPr/>
          <p:nvPr/>
        </p:nvSpPr>
        <p:spPr>
          <a:xfrm>
            <a:off x="14560541" y="19793993"/>
            <a:ext cx="797288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417C505-E721-D47C-7C37-7C30634F4ED7}"/>
              </a:ext>
            </a:extLst>
          </p:cNvPr>
          <p:cNvSpPr txBox="1"/>
          <p:nvPr/>
        </p:nvSpPr>
        <p:spPr>
          <a:xfrm>
            <a:off x="12670970" y="685800"/>
            <a:ext cx="303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</a:rPr>
              <a:t>反覆</a:t>
            </a:r>
            <a:r>
              <a:rPr lang="en-US" altLang="zh-TW" sz="3600" dirty="0">
                <a:solidFill>
                  <a:schemeClr val="accent1"/>
                </a:solidFill>
              </a:rPr>
              <a:t>47</a:t>
            </a:r>
            <a:r>
              <a:rPr lang="zh-TW" altLang="en-US" sz="3600" dirty="0">
                <a:solidFill>
                  <a:schemeClr val="accent1"/>
                </a:solidFill>
              </a:rPr>
              <a:t>小節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0EEBFE-588D-397E-E5BD-8B67A0A6F830}"/>
              </a:ext>
            </a:extLst>
          </p:cNvPr>
          <p:cNvSpPr txBox="1"/>
          <p:nvPr/>
        </p:nvSpPr>
        <p:spPr>
          <a:xfrm>
            <a:off x="14238513" y="1332131"/>
            <a:ext cx="264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361th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A9A59-60C1-761B-E21F-9C41FD13FB08}"/>
              </a:ext>
            </a:extLst>
          </p:cNvPr>
          <p:cNvSpPr txBox="1"/>
          <p:nvPr/>
        </p:nvSpPr>
        <p:spPr>
          <a:xfrm>
            <a:off x="12773486" y="1067467"/>
            <a:ext cx="123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938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B02516D-725A-AD27-BD25-BDAB08CF02F5}"/>
              </a:ext>
            </a:extLst>
          </p:cNvPr>
          <p:cNvSpPr txBox="1"/>
          <p:nvPr/>
        </p:nvSpPr>
        <p:spPr>
          <a:xfrm>
            <a:off x="14238513" y="1054388"/>
            <a:ext cx="1399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1080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B6A77E-5872-DED4-9266-F8E351499F07}"/>
              </a:ext>
            </a:extLst>
          </p:cNvPr>
          <p:cNvSpPr/>
          <p:nvPr/>
        </p:nvSpPr>
        <p:spPr>
          <a:xfrm>
            <a:off x="9335399" y="9142373"/>
            <a:ext cx="134919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75422D-E44E-2846-923C-B2410BB0B269}"/>
              </a:ext>
            </a:extLst>
          </p:cNvPr>
          <p:cNvSpPr/>
          <p:nvPr/>
        </p:nvSpPr>
        <p:spPr>
          <a:xfrm>
            <a:off x="2934598" y="16711612"/>
            <a:ext cx="1963148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331DDC-03E4-6041-2F28-71E6978A6845}"/>
              </a:ext>
            </a:extLst>
          </p:cNvPr>
          <p:cNvSpPr/>
          <p:nvPr/>
        </p:nvSpPr>
        <p:spPr>
          <a:xfrm>
            <a:off x="2934597" y="18284746"/>
            <a:ext cx="1963148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711EBC-7206-057F-D053-7477BF1B1782}"/>
              </a:ext>
            </a:extLst>
          </p:cNvPr>
          <p:cNvSpPr/>
          <p:nvPr/>
        </p:nvSpPr>
        <p:spPr>
          <a:xfrm>
            <a:off x="2934596" y="19703406"/>
            <a:ext cx="1963148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3FAC8C-C44F-B131-C978-A4F656B0DED3}"/>
              </a:ext>
            </a:extLst>
          </p:cNvPr>
          <p:cNvSpPr/>
          <p:nvPr/>
        </p:nvSpPr>
        <p:spPr>
          <a:xfrm>
            <a:off x="7772400" y="21002323"/>
            <a:ext cx="14793685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E7ECD8-6F06-8017-5E50-2017CA4E02E7}"/>
              </a:ext>
            </a:extLst>
          </p:cNvPr>
          <p:cNvSpPr/>
          <p:nvPr/>
        </p:nvSpPr>
        <p:spPr>
          <a:xfrm>
            <a:off x="7772398" y="22414723"/>
            <a:ext cx="14793685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D1EAFE-7E7F-C5F9-E96D-F3D01E4BDB55}"/>
              </a:ext>
            </a:extLst>
          </p:cNvPr>
          <p:cNvSpPr txBox="1"/>
          <p:nvPr/>
        </p:nvSpPr>
        <p:spPr>
          <a:xfrm>
            <a:off x="19057714" y="650090"/>
            <a:ext cx="264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369th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2A6F3D-FEDA-34E5-87DA-0CD6A240BD98}"/>
              </a:ext>
            </a:extLst>
          </p:cNvPr>
          <p:cNvSpPr txBox="1"/>
          <p:nvPr/>
        </p:nvSpPr>
        <p:spPr>
          <a:xfrm>
            <a:off x="22461087" y="650090"/>
            <a:ext cx="141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1107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614481-34DA-68F7-1222-108F8B02DA23}"/>
              </a:ext>
            </a:extLst>
          </p:cNvPr>
          <p:cNvSpPr txBox="1"/>
          <p:nvPr/>
        </p:nvSpPr>
        <p:spPr>
          <a:xfrm>
            <a:off x="8948057" y="947057"/>
            <a:ext cx="1415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1095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205036-FFFC-4AA5-FE3B-22BE0F865166}"/>
              </a:ext>
            </a:extLst>
          </p:cNvPr>
          <p:cNvSpPr txBox="1"/>
          <p:nvPr/>
        </p:nvSpPr>
        <p:spPr>
          <a:xfrm>
            <a:off x="19938425" y="1080233"/>
            <a:ext cx="4441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</a:rPr>
              <a:t>反覆</a:t>
            </a:r>
            <a:r>
              <a:rPr lang="en-US" altLang="zh-TW" sz="4000" dirty="0">
                <a:solidFill>
                  <a:schemeClr val="accent1"/>
                </a:solidFill>
              </a:rPr>
              <a:t>141</a:t>
            </a:r>
            <a:r>
              <a:rPr lang="zh-TW" altLang="en-US" sz="4000" dirty="0">
                <a:solidFill>
                  <a:schemeClr val="accent1"/>
                </a:solidFill>
              </a:rPr>
              <a:t> </a:t>
            </a:r>
            <a:r>
              <a:rPr lang="en-US" altLang="zh-TW" sz="4000" dirty="0">
                <a:solidFill>
                  <a:schemeClr val="accent1"/>
                </a:solidFill>
              </a:rPr>
              <a:t>bars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F393F8-E64D-22C0-B03E-6AB00B82D18B}"/>
              </a:ext>
            </a:extLst>
          </p:cNvPr>
          <p:cNvSpPr/>
          <p:nvPr/>
        </p:nvSpPr>
        <p:spPr>
          <a:xfrm>
            <a:off x="3163200" y="16711612"/>
            <a:ext cx="197621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D8A26F-BD95-1AD9-713B-30536670BD76}"/>
              </a:ext>
            </a:extLst>
          </p:cNvPr>
          <p:cNvSpPr/>
          <p:nvPr/>
        </p:nvSpPr>
        <p:spPr>
          <a:xfrm>
            <a:off x="3163200" y="18124012"/>
            <a:ext cx="197621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960EE7-2F90-14E7-477E-EE1E27C58AA9}"/>
              </a:ext>
            </a:extLst>
          </p:cNvPr>
          <p:cNvSpPr/>
          <p:nvPr/>
        </p:nvSpPr>
        <p:spPr>
          <a:xfrm>
            <a:off x="3163200" y="19536412"/>
            <a:ext cx="197621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81811-65E9-3759-E1DD-33566FB0C506}"/>
              </a:ext>
            </a:extLst>
          </p:cNvPr>
          <p:cNvSpPr/>
          <p:nvPr/>
        </p:nvSpPr>
        <p:spPr>
          <a:xfrm>
            <a:off x="3163200" y="20948812"/>
            <a:ext cx="197621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7E9E69-1B52-729A-7545-94649A75226C}"/>
              </a:ext>
            </a:extLst>
          </p:cNvPr>
          <p:cNvSpPr/>
          <p:nvPr/>
        </p:nvSpPr>
        <p:spPr>
          <a:xfrm>
            <a:off x="3163200" y="22361212"/>
            <a:ext cx="1976211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693882-AE72-D476-BD1E-2BF6080BF1F3}"/>
              </a:ext>
            </a:extLst>
          </p:cNvPr>
          <p:cNvSpPr/>
          <p:nvPr/>
        </p:nvSpPr>
        <p:spPr>
          <a:xfrm>
            <a:off x="11810999" y="10516799"/>
            <a:ext cx="83384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2816EC-7B85-2AD1-87A5-8D3D859BF5BD}"/>
              </a:ext>
            </a:extLst>
          </p:cNvPr>
          <p:cNvSpPr/>
          <p:nvPr/>
        </p:nvSpPr>
        <p:spPr>
          <a:xfrm>
            <a:off x="21129171" y="1530993"/>
            <a:ext cx="1796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E1DCBB-90B6-18B1-2809-46324BD1DBDF}"/>
              </a:ext>
            </a:extLst>
          </p:cNvPr>
          <p:cNvSpPr/>
          <p:nvPr/>
        </p:nvSpPr>
        <p:spPr>
          <a:xfrm>
            <a:off x="21129170" y="3061986"/>
            <a:ext cx="17961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E9B2B0-D542-B931-F717-ACDE63FC081D}"/>
              </a:ext>
            </a:extLst>
          </p:cNvPr>
          <p:cNvSpPr txBox="1"/>
          <p:nvPr/>
        </p:nvSpPr>
        <p:spPr>
          <a:xfrm>
            <a:off x="2547257" y="424543"/>
            <a:ext cx="2383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511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7C7E13-FD31-A9EC-439F-3D560929A6D4}"/>
              </a:ext>
            </a:extLst>
          </p:cNvPr>
          <p:cNvSpPr txBox="1"/>
          <p:nvPr/>
        </p:nvSpPr>
        <p:spPr>
          <a:xfrm>
            <a:off x="2265128" y="-5600"/>
            <a:ext cx="1796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1530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F3E60E-36E5-45E0-2154-351EF96A0E8A}"/>
              </a:ext>
            </a:extLst>
          </p:cNvPr>
          <p:cNvSpPr/>
          <p:nvPr/>
        </p:nvSpPr>
        <p:spPr>
          <a:xfrm>
            <a:off x="3233056" y="1095786"/>
            <a:ext cx="78050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B31152-BEA3-7BA6-3F25-190207A8DCCC}"/>
              </a:ext>
            </a:extLst>
          </p:cNvPr>
          <p:cNvSpPr/>
          <p:nvPr/>
        </p:nvSpPr>
        <p:spPr>
          <a:xfrm>
            <a:off x="3233056" y="3061986"/>
            <a:ext cx="78050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275A6B-BEE8-A0CF-18DD-26BDCDF694E5}"/>
              </a:ext>
            </a:extLst>
          </p:cNvPr>
          <p:cNvSpPr/>
          <p:nvPr/>
        </p:nvSpPr>
        <p:spPr>
          <a:xfrm>
            <a:off x="12137569" y="9357822"/>
            <a:ext cx="1075508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4B92AF-F684-4860-BFFE-3AA6ECA71E20}"/>
              </a:ext>
            </a:extLst>
          </p:cNvPr>
          <p:cNvSpPr/>
          <p:nvPr/>
        </p:nvSpPr>
        <p:spPr>
          <a:xfrm>
            <a:off x="3233056" y="16711612"/>
            <a:ext cx="19659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3F20F7-CE6C-0407-906D-73168955D0E8}"/>
              </a:ext>
            </a:extLst>
          </p:cNvPr>
          <p:cNvSpPr/>
          <p:nvPr/>
        </p:nvSpPr>
        <p:spPr>
          <a:xfrm>
            <a:off x="3233056" y="18124012"/>
            <a:ext cx="19659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4FE88-A8EF-A5FD-CAA5-C08587DEE69B}"/>
              </a:ext>
            </a:extLst>
          </p:cNvPr>
          <p:cNvSpPr/>
          <p:nvPr/>
        </p:nvSpPr>
        <p:spPr>
          <a:xfrm>
            <a:off x="3233056" y="19580624"/>
            <a:ext cx="19659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5885B0-00FE-DDBE-6DD7-1CDACDD2748C}"/>
              </a:ext>
            </a:extLst>
          </p:cNvPr>
          <p:cNvSpPr/>
          <p:nvPr/>
        </p:nvSpPr>
        <p:spPr>
          <a:xfrm>
            <a:off x="3233056" y="21034267"/>
            <a:ext cx="19659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C599BD-989E-5A0C-C9AC-4A6027E1A2F1}"/>
              </a:ext>
            </a:extLst>
          </p:cNvPr>
          <p:cNvSpPr/>
          <p:nvPr/>
        </p:nvSpPr>
        <p:spPr>
          <a:xfrm>
            <a:off x="3233056" y="22487910"/>
            <a:ext cx="19659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15986C5-5DDC-43F1-4445-3A4A458FFDCF}"/>
              </a:ext>
            </a:extLst>
          </p:cNvPr>
          <p:cNvSpPr txBox="1"/>
          <p:nvPr/>
        </p:nvSpPr>
        <p:spPr>
          <a:xfrm>
            <a:off x="12137569" y="1254936"/>
            <a:ext cx="330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523th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1C9CD9-4DDB-B624-7588-2BC5C92399A2}"/>
              </a:ext>
            </a:extLst>
          </p:cNvPr>
          <p:cNvSpPr/>
          <p:nvPr/>
        </p:nvSpPr>
        <p:spPr>
          <a:xfrm>
            <a:off x="4208228" y="1505347"/>
            <a:ext cx="95077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3C1B6B-E01F-4D1E-B00D-33A3B8DB6ABD}"/>
              </a:ext>
            </a:extLst>
          </p:cNvPr>
          <p:cNvSpPr/>
          <p:nvPr/>
        </p:nvSpPr>
        <p:spPr>
          <a:xfrm>
            <a:off x="4208228" y="3010694"/>
            <a:ext cx="95077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11FC9A-541A-E760-D72D-E09F2F2FA3AA}"/>
              </a:ext>
            </a:extLst>
          </p:cNvPr>
          <p:cNvSpPr/>
          <p:nvPr/>
        </p:nvSpPr>
        <p:spPr>
          <a:xfrm>
            <a:off x="15120257" y="9139351"/>
            <a:ext cx="43651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5FF024-695D-655F-6D73-9514B866A50F}"/>
              </a:ext>
            </a:extLst>
          </p:cNvPr>
          <p:cNvSpPr/>
          <p:nvPr/>
        </p:nvSpPr>
        <p:spPr>
          <a:xfrm>
            <a:off x="3097885" y="16711612"/>
            <a:ext cx="163875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EC99CE-57A4-0F6D-628F-354474161B2E}"/>
              </a:ext>
            </a:extLst>
          </p:cNvPr>
          <p:cNvSpPr/>
          <p:nvPr/>
        </p:nvSpPr>
        <p:spPr>
          <a:xfrm>
            <a:off x="3097885" y="18278702"/>
            <a:ext cx="163875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5886B-FBF1-FAF4-E397-3B32C775E502}"/>
              </a:ext>
            </a:extLst>
          </p:cNvPr>
          <p:cNvSpPr/>
          <p:nvPr/>
        </p:nvSpPr>
        <p:spPr>
          <a:xfrm>
            <a:off x="19790229" y="16711612"/>
            <a:ext cx="3276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23D2B3-2467-8B01-66BE-EFCD20B0D393}"/>
              </a:ext>
            </a:extLst>
          </p:cNvPr>
          <p:cNvSpPr/>
          <p:nvPr/>
        </p:nvSpPr>
        <p:spPr>
          <a:xfrm>
            <a:off x="3097885" y="19734220"/>
            <a:ext cx="163875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08B224-FD63-322D-6DCF-85FE48A34F93}"/>
              </a:ext>
            </a:extLst>
          </p:cNvPr>
          <p:cNvSpPr/>
          <p:nvPr/>
        </p:nvSpPr>
        <p:spPr>
          <a:xfrm>
            <a:off x="3097885" y="21189738"/>
            <a:ext cx="163875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C800F7-8093-62F9-3A04-F633F0E663AA}"/>
              </a:ext>
            </a:extLst>
          </p:cNvPr>
          <p:cNvSpPr/>
          <p:nvPr/>
        </p:nvSpPr>
        <p:spPr>
          <a:xfrm>
            <a:off x="3097885" y="22624269"/>
            <a:ext cx="1638754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4E874F-81FA-0966-BAE1-B6B4DEABF7B3}"/>
              </a:ext>
            </a:extLst>
          </p:cNvPr>
          <p:cNvSpPr/>
          <p:nvPr/>
        </p:nvSpPr>
        <p:spPr>
          <a:xfrm>
            <a:off x="19790229" y="18124012"/>
            <a:ext cx="3276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FEA9F0-FD70-480A-596F-5177B78D57AF}"/>
              </a:ext>
            </a:extLst>
          </p:cNvPr>
          <p:cNvSpPr/>
          <p:nvPr/>
        </p:nvSpPr>
        <p:spPr>
          <a:xfrm>
            <a:off x="19790229" y="19538702"/>
            <a:ext cx="32766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BECC3E-6790-A4B6-62AA-7E59E3961DA1}"/>
              </a:ext>
            </a:extLst>
          </p:cNvPr>
          <p:cNvSpPr/>
          <p:nvPr/>
        </p:nvSpPr>
        <p:spPr>
          <a:xfrm>
            <a:off x="19790228" y="3457089"/>
            <a:ext cx="30153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EB6999-C4FC-EB90-6562-9DC200D29174}"/>
              </a:ext>
            </a:extLst>
          </p:cNvPr>
          <p:cNvSpPr/>
          <p:nvPr/>
        </p:nvSpPr>
        <p:spPr>
          <a:xfrm>
            <a:off x="19790229" y="5418721"/>
            <a:ext cx="30153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BACBBB-6703-1004-BAA0-BC5F01F508E7}"/>
              </a:ext>
            </a:extLst>
          </p:cNvPr>
          <p:cNvSpPr/>
          <p:nvPr/>
        </p:nvSpPr>
        <p:spPr>
          <a:xfrm>
            <a:off x="19790229" y="7095806"/>
            <a:ext cx="30153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B78CF4-310C-5B56-EF98-57AE88B3D83D}"/>
              </a:ext>
            </a:extLst>
          </p:cNvPr>
          <p:cNvSpPr/>
          <p:nvPr/>
        </p:nvSpPr>
        <p:spPr>
          <a:xfrm>
            <a:off x="19790228" y="21042071"/>
            <a:ext cx="32766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0BF928-7998-3DF5-EC45-2705B825AF77}"/>
              </a:ext>
            </a:extLst>
          </p:cNvPr>
          <p:cNvSpPr/>
          <p:nvPr/>
        </p:nvSpPr>
        <p:spPr>
          <a:xfrm>
            <a:off x="19790228" y="22445861"/>
            <a:ext cx="32766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E6F22C-F676-D8C5-EC50-2D7793E3BFA5}"/>
              </a:ext>
            </a:extLst>
          </p:cNvPr>
          <p:cNvSpPr txBox="1"/>
          <p:nvPr/>
        </p:nvSpPr>
        <p:spPr>
          <a:xfrm>
            <a:off x="14793686" y="9144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531th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52DE59F-6DD3-3BDD-F5BE-AAE8007EB4DD}"/>
              </a:ext>
            </a:extLst>
          </p:cNvPr>
          <p:cNvSpPr txBox="1"/>
          <p:nvPr/>
        </p:nvSpPr>
        <p:spPr>
          <a:xfrm>
            <a:off x="19485429" y="886802"/>
            <a:ext cx="2035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1596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2100EE-8FEF-534C-7168-4E657DBD7930}"/>
              </a:ext>
            </a:extLst>
          </p:cNvPr>
          <p:cNvSpPr/>
          <p:nvPr/>
        </p:nvSpPr>
        <p:spPr>
          <a:xfrm>
            <a:off x="3293829" y="3432119"/>
            <a:ext cx="38254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2D6E4D-406A-F85A-9245-C233071F3DC0}"/>
              </a:ext>
            </a:extLst>
          </p:cNvPr>
          <p:cNvSpPr/>
          <p:nvPr/>
        </p:nvSpPr>
        <p:spPr>
          <a:xfrm>
            <a:off x="3293829" y="4844519"/>
            <a:ext cx="38254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24E76-5BC0-013D-F827-372A9281F0B8}"/>
              </a:ext>
            </a:extLst>
          </p:cNvPr>
          <p:cNvSpPr/>
          <p:nvPr/>
        </p:nvSpPr>
        <p:spPr>
          <a:xfrm>
            <a:off x="3293829" y="6864238"/>
            <a:ext cx="38254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D2B00-FEF6-EC9B-58D2-EC1FEA3C29D2}"/>
              </a:ext>
            </a:extLst>
          </p:cNvPr>
          <p:cNvSpPr/>
          <p:nvPr/>
        </p:nvSpPr>
        <p:spPr>
          <a:xfrm>
            <a:off x="7271656" y="1690404"/>
            <a:ext cx="155230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9B86FC-095B-270F-896D-D2B17B22CCAE}"/>
              </a:ext>
            </a:extLst>
          </p:cNvPr>
          <p:cNvSpPr/>
          <p:nvPr/>
        </p:nvSpPr>
        <p:spPr>
          <a:xfrm>
            <a:off x="7271656" y="3432119"/>
            <a:ext cx="155230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0F7366-D26D-CF4D-2D9E-2F7B5371C7C3}"/>
              </a:ext>
            </a:extLst>
          </p:cNvPr>
          <p:cNvSpPr/>
          <p:nvPr/>
        </p:nvSpPr>
        <p:spPr>
          <a:xfrm>
            <a:off x="7424056" y="5021434"/>
            <a:ext cx="155230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370B97-766C-49B3-E435-88323A56CF34}"/>
              </a:ext>
            </a:extLst>
          </p:cNvPr>
          <p:cNvSpPr/>
          <p:nvPr/>
        </p:nvSpPr>
        <p:spPr>
          <a:xfrm>
            <a:off x="7424056" y="9310404"/>
            <a:ext cx="155230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CFB700-006E-F55E-1490-162EA9987638}"/>
              </a:ext>
            </a:extLst>
          </p:cNvPr>
          <p:cNvSpPr/>
          <p:nvPr/>
        </p:nvSpPr>
        <p:spPr>
          <a:xfrm>
            <a:off x="3293829" y="21003703"/>
            <a:ext cx="1950085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4925FE-D699-86CC-6205-A93B191BEA9C}"/>
              </a:ext>
            </a:extLst>
          </p:cNvPr>
          <p:cNvSpPr/>
          <p:nvPr/>
        </p:nvSpPr>
        <p:spPr>
          <a:xfrm>
            <a:off x="3293829" y="22471432"/>
            <a:ext cx="1950085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755179-53F1-A992-5AE1-CB93E41B1D11}"/>
              </a:ext>
            </a:extLst>
          </p:cNvPr>
          <p:cNvSpPr/>
          <p:nvPr/>
        </p:nvSpPr>
        <p:spPr>
          <a:xfrm>
            <a:off x="3293829" y="16741988"/>
            <a:ext cx="1950085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267A44-7123-A6E3-968C-0F6B6DE900BA}"/>
              </a:ext>
            </a:extLst>
          </p:cNvPr>
          <p:cNvSpPr/>
          <p:nvPr/>
        </p:nvSpPr>
        <p:spPr>
          <a:xfrm>
            <a:off x="3293829" y="18242845"/>
            <a:ext cx="1950085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97AB7D-4B98-599B-5B6C-485038EEFB86}"/>
              </a:ext>
            </a:extLst>
          </p:cNvPr>
          <p:cNvSpPr/>
          <p:nvPr/>
        </p:nvSpPr>
        <p:spPr>
          <a:xfrm>
            <a:off x="3293829" y="19639839"/>
            <a:ext cx="1950085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3ED197-1A51-542C-2CE8-185B7437EC13}"/>
              </a:ext>
            </a:extLst>
          </p:cNvPr>
          <p:cNvSpPr/>
          <p:nvPr/>
        </p:nvSpPr>
        <p:spPr>
          <a:xfrm>
            <a:off x="3489771" y="10747319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26CEBA-9322-19CA-91A1-291E6CB63C02}"/>
              </a:ext>
            </a:extLst>
          </p:cNvPr>
          <p:cNvSpPr/>
          <p:nvPr/>
        </p:nvSpPr>
        <p:spPr>
          <a:xfrm>
            <a:off x="3489771" y="12159719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C9988A-5D6B-0177-EBED-F1335D237C21}"/>
              </a:ext>
            </a:extLst>
          </p:cNvPr>
          <p:cNvSpPr/>
          <p:nvPr/>
        </p:nvSpPr>
        <p:spPr>
          <a:xfrm>
            <a:off x="3250285" y="16081612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4471B9-A044-BE5D-F483-D20E7CC2DA8F}"/>
              </a:ext>
            </a:extLst>
          </p:cNvPr>
          <p:cNvSpPr/>
          <p:nvPr/>
        </p:nvSpPr>
        <p:spPr>
          <a:xfrm>
            <a:off x="3250285" y="17791045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A51319-211F-E0A8-1674-8A278B97FE66}"/>
              </a:ext>
            </a:extLst>
          </p:cNvPr>
          <p:cNvSpPr/>
          <p:nvPr/>
        </p:nvSpPr>
        <p:spPr>
          <a:xfrm>
            <a:off x="3250285" y="19425798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E7BEB7-9523-B6D1-473D-34CA5B6A6B40}"/>
              </a:ext>
            </a:extLst>
          </p:cNvPr>
          <p:cNvSpPr/>
          <p:nvPr/>
        </p:nvSpPr>
        <p:spPr>
          <a:xfrm>
            <a:off x="3250285" y="21051706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E96351-D720-334A-1B2F-91945204B90C}"/>
              </a:ext>
            </a:extLst>
          </p:cNvPr>
          <p:cNvSpPr/>
          <p:nvPr/>
        </p:nvSpPr>
        <p:spPr>
          <a:xfrm>
            <a:off x="3250285" y="22713136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E9AD50-D954-240F-86E1-4605F9883945}"/>
              </a:ext>
            </a:extLst>
          </p:cNvPr>
          <p:cNvSpPr/>
          <p:nvPr/>
        </p:nvSpPr>
        <p:spPr>
          <a:xfrm>
            <a:off x="3250281" y="9217088"/>
            <a:ext cx="11837316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22DD98-F7F0-6014-2397-8802DD92EB39}"/>
              </a:ext>
            </a:extLst>
          </p:cNvPr>
          <p:cNvSpPr/>
          <p:nvPr/>
        </p:nvSpPr>
        <p:spPr>
          <a:xfrm>
            <a:off x="15529369" y="19456428"/>
            <a:ext cx="72000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93DD13-D739-1212-B45C-D11613CFA919}"/>
              </a:ext>
            </a:extLst>
          </p:cNvPr>
          <p:cNvSpPr/>
          <p:nvPr/>
        </p:nvSpPr>
        <p:spPr>
          <a:xfrm>
            <a:off x="15681771" y="21051706"/>
            <a:ext cx="72000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0BC821-4D65-CAC6-D785-AB89DB889F04}"/>
              </a:ext>
            </a:extLst>
          </p:cNvPr>
          <p:cNvSpPr/>
          <p:nvPr/>
        </p:nvSpPr>
        <p:spPr>
          <a:xfrm>
            <a:off x="15392399" y="1408210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ADD5DD-FAED-8377-7F90-6D4248C61077}"/>
              </a:ext>
            </a:extLst>
          </p:cNvPr>
          <p:cNvSpPr/>
          <p:nvPr/>
        </p:nvSpPr>
        <p:spPr>
          <a:xfrm>
            <a:off x="15529369" y="3117643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FE14C8-F93A-D89E-4515-B185FA6CCE22}"/>
              </a:ext>
            </a:extLst>
          </p:cNvPr>
          <p:cNvSpPr/>
          <p:nvPr/>
        </p:nvSpPr>
        <p:spPr>
          <a:xfrm>
            <a:off x="15544799" y="5184656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BC1DE8-51BF-84F9-5A5F-449FA01F6637}"/>
              </a:ext>
            </a:extLst>
          </p:cNvPr>
          <p:cNvSpPr/>
          <p:nvPr/>
        </p:nvSpPr>
        <p:spPr>
          <a:xfrm>
            <a:off x="15544799" y="6962133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5BCC888-8A32-0383-89A3-6FB9155CC32E}"/>
              </a:ext>
            </a:extLst>
          </p:cNvPr>
          <p:cNvSpPr/>
          <p:nvPr/>
        </p:nvSpPr>
        <p:spPr>
          <a:xfrm>
            <a:off x="15529369" y="22609754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13433A-E584-A002-4A6F-EC27F16392B0}"/>
              </a:ext>
            </a:extLst>
          </p:cNvPr>
          <p:cNvSpPr/>
          <p:nvPr/>
        </p:nvSpPr>
        <p:spPr>
          <a:xfrm>
            <a:off x="15529369" y="9233296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67DCB6-6862-E916-8DAC-CBA9950A7F57}"/>
              </a:ext>
            </a:extLst>
          </p:cNvPr>
          <p:cNvSpPr/>
          <p:nvPr/>
        </p:nvSpPr>
        <p:spPr>
          <a:xfrm>
            <a:off x="15537085" y="10762124"/>
            <a:ext cx="74893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BB98F7-3D84-238E-792D-92050D31515E}"/>
              </a:ext>
            </a:extLst>
          </p:cNvPr>
          <p:cNvSpPr/>
          <p:nvPr/>
        </p:nvSpPr>
        <p:spPr>
          <a:xfrm>
            <a:off x="15544799" y="12368491"/>
            <a:ext cx="74893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F38A28-9E96-6436-8334-CDD70DF4E755}"/>
              </a:ext>
            </a:extLst>
          </p:cNvPr>
          <p:cNvSpPr/>
          <p:nvPr/>
        </p:nvSpPr>
        <p:spPr>
          <a:xfrm>
            <a:off x="3402682" y="13821149"/>
            <a:ext cx="1183731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7F3A22-4F03-BD48-D899-928F8025CA18}"/>
              </a:ext>
            </a:extLst>
          </p:cNvPr>
          <p:cNvSpPr/>
          <p:nvPr/>
        </p:nvSpPr>
        <p:spPr>
          <a:xfrm>
            <a:off x="15529369" y="14085205"/>
            <a:ext cx="72000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FF7869-B937-E9FC-DFF9-50EDE00739B7}"/>
              </a:ext>
            </a:extLst>
          </p:cNvPr>
          <p:cNvSpPr/>
          <p:nvPr/>
        </p:nvSpPr>
        <p:spPr>
          <a:xfrm>
            <a:off x="15392399" y="16229122"/>
            <a:ext cx="74893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AF8AE01-523A-65B3-0E32-72DC944423AC}"/>
              </a:ext>
            </a:extLst>
          </p:cNvPr>
          <p:cNvSpPr/>
          <p:nvPr/>
        </p:nvSpPr>
        <p:spPr>
          <a:xfrm>
            <a:off x="15529369" y="17816587"/>
            <a:ext cx="748937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C0A091-FE4D-81BD-9915-FD8D975BA71D}"/>
              </a:ext>
            </a:extLst>
          </p:cNvPr>
          <p:cNvSpPr txBox="1"/>
          <p:nvPr/>
        </p:nvSpPr>
        <p:spPr>
          <a:xfrm>
            <a:off x="15239999" y="431496"/>
            <a:ext cx="2819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543th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A2122E-EE12-14D9-E05B-095801D57351}"/>
              </a:ext>
            </a:extLst>
          </p:cNvPr>
          <p:cNvSpPr txBox="1"/>
          <p:nvPr/>
        </p:nvSpPr>
        <p:spPr>
          <a:xfrm>
            <a:off x="15158356" y="-71471"/>
            <a:ext cx="149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1626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B29768-AAF6-CE0E-A514-B8EA0428071F}"/>
              </a:ext>
            </a:extLst>
          </p:cNvPr>
          <p:cNvSpPr/>
          <p:nvPr/>
        </p:nvSpPr>
        <p:spPr>
          <a:xfrm>
            <a:off x="3250285" y="1297230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D8BDE4-2D4A-CBEC-1670-0778CA54933E}"/>
              </a:ext>
            </a:extLst>
          </p:cNvPr>
          <p:cNvSpPr/>
          <p:nvPr/>
        </p:nvSpPr>
        <p:spPr>
          <a:xfrm>
            <a:off x="3175882" y="3111060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5962CC7-1E40-51F3-AD89-1C5CD5A1FA9A}"/>
              </a:ext>
            </a:extLst>
          </p:cNvPr>
          <p:cNvSpPr/>
          <p:nvPr/>
        </p:nvSpPr>
        <p:spPr>
          <a:xfrm>
            <a:off x="3175882" y="4954208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F98B81-FC78-9CC6-708E-7C08C7AEBB66}"/>
              </a:ext>
            </a:extLst>
          </p:cNvPr>
          <p:cNvSpPr/>
          <p:nvPr/>
        </p:nvSpPr>
        <p:spPr>
          <a:xfrm>
            <a:off x="3250281" y="7029263"/>
            <a:ext cx="1175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D0D0D2-315F-479C-D7F4-38DEC741DCE9}"/>
              </a:ext>
            </a:extLst>
          </p:cNvPr>
          <p:cNvSpPr/>
          <p:nvPr/>
        </p:nvSpPr>
        <p:spPr>
          <a:xfrm>
            <a:off x="3195856" y="1402630"/>
            <a:ext cx="89852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C7AA74-2834-9E8C-B9DF-EA39122C111A}"/>
              </a:ext>
            </a:extLst>
          </p:cNvPr>
          <p:cNvSpPr/>
          <p:nvPr/>
        </p:nvSpPr>
        <p:spPr>
          <a:xfrm>
            <a:off x="3195855" y="3435260"/>
            <a:ext cx="89852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0CB2F5-E659-2C12-0923-AF4D9E1C4978}"/>
              </a:ext>
            </a:extLst>
          </p:cNvPr>
          <p:cNvSpPr/>
          <p:nvPr/>
        </p:nvSpPr>
        <p:spPr>
          <a:xfrm>
            <a:off x="3195854" y="5114658"/>
            <a:ext cx="89852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6C72F3-6858-C93D-491B-162281B30076}"/>
              </a:ext>
            </a:extLst>
          </p:cNvPr>
          <p:cNvSpPr/>
          <p:nvPr/>
        </p:nvSpPr>
        <p:spPr>
          <a:xfrm>
            <a:off x="3195853" y="7093677"/>
            <a:ext cx="1966414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C90A3F-3CE1-D994-8A60-542907D3876C}"/>
              </a:ext>
            </a:extLst>
          </p:cNvPr>
          <p:cNvSpPr/>
          <p:nvPr/>
        </p:nvSpPr>
        <p:spPr>
          <a:xfrm>
            <a:off x="3195852" y="9492094"/>
            <a:ext cx="1966414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6D4613-8048-3894-4ADE-6A7397F9DADE}"/>
              </a:ext>
            </a:extLst>
          </p:cNvPr>
          <p:cNvSpPr/>
          <p:nvPr/>
        </p:nvSpPr>
        <p:spPr>
          <a:xfrm>
            <a:off x="3195852" y="10989696"/>
            <a:ext cx="898525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C92D6C-CD69-5564-C3F7-F886D6FDFAB2}"/>
              </a:ext>
            </a:extLst>
          </p:cNvPr>
          <p:cNvSpPr/>
          <p:nvPr/>
        </p:nvSpPr>
        <p:spPr>
          <a:xfrm>
            <a:off x="3195847" y="16501242"/>
            <a:ext cx="761366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80BA53-08F4-B33B-164C-8AF9C053A0EE}"/>
              </a:ext>
            </a:extLst>
          </p:cNvPr>
          <p:cNvSpPr/>
          <p:nvPr/>
        </p:nvSpPr>
        <p:spPr>
          <a:xfrm>
            <a:off x="3195852" y="19735954"/>
            <a:ext cx="1966414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2A3993-886D-394A-9D90-E00C7CF947E9}"/>
              </a:ext>
            </a:extLst>
          </p:cNvPr>
          <p:cNvSpPr/>
          <p:nvPr/>
        </p:nvSpPr>
        <p:spPr>
          <a:xfrm>
            <a:off x="3195852" y="21165542"/>
            <a:ext cx="1966414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5405E9-7719-BAB3-FDF1-B2F1BC1A568F}"/>
              </a:ext>
            </a:extLst>
          </p:cNvPr>
          <p:cNvSpPr/>
          <p:nvPr/>
        </p:nvSpPr>
        <p:spPr>
          <a:xfrm>
            <a:off x="3195847" y="22582750"/>
            <a:ext cx="1966414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57401F-721B-47DB-F8B1-B0E5CD0E09BC}"/>
              </a:ext>
            </a:extLst>
          </p:cNvPr>
          <p:cNvSpPr/>
          <p:nvPr/>
        </p:nvSpPr>
        <p:spPr>
          <a:xfrm>
            <a:off x="3195847" y="14102825"/>
            <a:ext cx="1966414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57F971-3BF4-8606-EC65-B2C0345D774A}"/>
              </a:ext>
            </a:extLst>
          </p:cNvPr>
          <p:cNvSpPr/>
          <p:nvPr/>
        </p:nvSpPr>
        <p:spPr>
          <a:xfrm>
            <a:off x="3195847" y="17930830"/>
            <a:ext cx="761366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BB4B83-2F03-559C-5342-AD6A687481F0}"/>
              </a:ext>
            </a:extLst>
          </p:cNvPr>
          <p:cNvSpPr/>
          <p:nvPr/>
        </p:nvSpPr>
        <p:spPr>
          <a:xfrm>
            <a:off x="11251275" y="16653642"/>
            <a:ext cx="1160871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ECEB2B-DC79-A547-14A2-2998F5A88A2F}"/>
              </a:ext>
            </a:extLst>
          </p:cNvPr>
          <p:cNvSpPr txBox="1"/>
          <p:nvPr/>
        </p:nvSpPr>
        <p:spPr>
          <a:xfrm>
            <a:off x="11251274" y="760116"/>
            <a:ext cx="2530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547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106D5D-2CBB-9B28-322D-2C8046A5D8F6}"/>
              </a:ext>
            </a:extLst>
          </p:cNvPr>
          <p:cNvSpPr txBox="1"/>
          <p:nvPr/>
        </p:nvSpPr>
        <p:spPr>
          <a:xfrm>
            <a:off x="11140136" y="168571"/>
            <a:ext cx="181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1638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D52515-ABF1-5046-DEDE-56FA68CD1A86}"/>
              </a:ext>
            </a:extLst>
          </p:cNvPr>
          <p:cNvSpPr/>
          <p:nvPr/>
        </p:nvSpPr>
        <p:spPr>
          <a:xfrm>
            <a:off x="3195856" y="12530852"/>
            <a:ext cx="1966413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C37F5F-3DA2-0C66-FCA8-BFEA6FD70837}"/>
              </a:ext>
            </a:extLst>
          </p:cNvPr>
          <p:cNvSpPr/>
          <p:nvPr/>
        </p:nvSpPr>
        <p:spPr>
          <a:xfrm>
            <a:off x="7571914" y="5517430"/>
            <a:ext cx="1535340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528FF6-C67F-7D33-9BF2-77917978CCDB}"/>
              </a:ext>
            </a:extLst>
          </p:cNvPr>
          <p:cNvSpPr/>
          <p:nvPr/>
        </p:nvSpPr>
        <p:spPr>
          <a:xfrm>
            <a:off x="2923714" y="7204715"/>
            <a:ext cx="53385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BE9F6D-06A3-65CF-CA25-444038292DD6}"/>
              </a:ext>
            </a:extLst>
          </p:cNvPr>
          <p:cNvSpPr/>
          <p:nvPr/>
        </p:nvSpPr>
        <p:spPr>
          <a:xfrm>
            <a:off x="3076114" y="9414515"/>
            <a:ext cx="53385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38FBEC-F609-D8FA-2BD7-80D36E43C6F3}"/>
              </a:ext>
            </a:extLst>
          </p:cNvPr>
          <p:cNvSpPr/>
          <p:nvPr/>
        </p:nvSpPr>
        <p:spPr>
          <a:xfrm>
            <a:off x="3076114" y="12051600"/>
            <a:ext cx="1094468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937148-75F9-BB5E-10F5-5C97E905C843}"/>
              </a:ext>
            </a:extLst>
          </p:cNvPr>
          <p:cNvSpPr/>
          <p:nvPr/>
        </p:nvSpPr>
        <p:spPr>
          <a:xfrm>
            <a:off x="3076114" y="14013514"/>
            <a:ext cx="198492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684459-0CC4-6DF3-A340-387CF43C20F3}"/>
              </a:ext>
            </a:extLst>
          </p:cNvPr>
          <p:cNvSpPr/>
          <p:nvPr/>
        </p:nvSpPr>
        <p:spPr>
          <a:xfrm>
            <a:off x="3355973" y="19607484"/>
            <a:ext cx="376328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9568BF-964C-830D-E007-E863D4CCD637}"/>
              </a:ext>
            </a:extLst>
          </p:cNvPr>
          <p:cNvSpPr/>
          <p:nvPr/>
        </p:nvSpPr>
        <p:spPr>
          <a:xfrm>
            <a:off x="3466416" y="21110428"/>
            <a:ext cx="494824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485F09-4E81-8B0E-4B2E-8C660ABB855A}"/>
              </a:ext>
            </a:extLst>
          </p:cNvPr>
          <p:cNvSpPr/>
          <p:nvPr/>
        </p:nvSpPr>
        <p:spPr>
          <a:xfrm>
            <a:off x="7571914" y="19607484"/>
            <a:ext cx="118917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15454C-9804-691F-CC79-5F236B55F02B}"/>
              </a:ext>
            </a:extLst>
          </p:cNvPr>
          <p:cNvSpPr/>
          <p:nvPr/>
        </p:nvSpPr>
        <p:spPr>
          <a:xfrm>
            <a:off x="19661186" y="19775884"/>
            <a:ext cx="3763284" cy="10916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8A203C-3175-B52D-E447-3721119FD511}"/>
              </a:ext>
            </a:extLst>
          </p:cNvPr>
          <p:cNvSpPr/>
          <p:nvPr/>
        </p:nvSpPr>
        <p:spPr>
          <a:xfrm>
            <a:off x="3355973" y="22613372"/>
            <a:ext cx="9968141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C744E2-83F2-2397-86AF-7A8099DB0495}"/>
              </a:ext>
            </a:extLst>
          </p:cNvPr>
          <p:cNvSpPr/>
          <p:nvPr/>
        </p:nvSpPr>
        <p:spPr>
          <a:xfrm>
            <a:off x="3355973" y="16787913"/>
            <a:ext cx="797605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8575E4-BD17-18AD-4400-372C09AD1291}"/>
              </a:ext>
            </a:extLst>
          </p:cNvPr>
          <p:cNvSpPr txBox="1"/>
          <p:nvPr/>
        </p:nvSpPr>
        <p:spPr>
          <a:xfrm>
            <a:off x="7369628" y="785972"/>
            <a:ext cx="272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551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st</a:t>
            </a:r>
            <a:r>
              <a:rPr lang="en-US" altLang="zh-TW" sz="4000" dirty="0">
                <a:solidFill>
                  <a:schemeClr val="accent1"/>
                </a:solidFill>
              </a:rPr>
              <a:t> 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54D9FA-A458-729D-2D93-BA556B57ADBA}"/>
              </a:ext>
            </a:extLst>
          </p:cNvPr>
          <p:cNvSpPr txBox="1"/>
          <p:nvPr/>
        </p:nvSpPr>
        <p:spPr>
          <a:xfrm>
            <a:off x="7369628" y="233858"/>
            <a:ext cx="1774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1650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3EBF4F-92B4-1C31-B495-792D6511D59D}"/>
              </a:ext>
            </a:extLst>
          </p:cNvPr>
          <p:cNvSpPr/>
          <p:nvPr/>
        </p:nvSpPr>
        <p:spPr>
          <a:xfrm>
            <a:off x="13910465" y="21110428"/>
            <a:ext cx="352844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BB96D0-E1DD-BD18-D8F4-534E6332ABC0}"/>
              </a:ext>
            </a:extLst>
          </p:cNvPr>
          <p:cNvSpPr/>
          <p:nvPr/>
        </p:nvSpPr>
        <p:spPr>
          <a:xfrm>
            <a:off x="20639314" y="22370428"/>
            <a:ext cx="269796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69D932-67A9-4F75-02CF-B99CE6310CAE}"/>
              </a:ext>
            </a:extLst>
          </p:cNvPr>
          <p:cNvSpPr/>
          <p:nvPr/>
        </p:nvSpPr>
        <p:spPr>
          <a:xfrm>
            <a:off x="3261172" y="7733979"/>
            <a:ext cx="1953351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28F0DA-B073-4160-B07C-DF3E34C50462}"/>
              </a:ext>
            </a:extLst>
          </p:cNvPr>
          <p:cNvSpPr/>
          <p:nvPr/>
        </p:nvSpPr>
        <p:spPr>
          <a:xfrm>
            <a:off x="3261172" y="9315151"/>
            <a:ext cx="1953351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89E292-2198-C30B-DDE9-6E9F9C78FEF2}"/>
              </a:ext>
            </a:extLst>
          </p:cNvPr>
          <p:cNvSpPr/>
          <p:nvPr/>
        </p:nvSpPr>
        <p:spPr>
          <a:xfrm>
            <a:off x="3174087" y="6407133"/>
            <a:ext cx="1953351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926329-8CA3-FEB6-06C2-E77ED081A0A2}"/>
              </a:ext>
            </a:extLst>
          </p:cNvPr>
          <p:cNvSpPr/>
          <p:nvPr/>
        </p:nvSpPr>
        <p:spPr>
          <a:xfrm>
            <a:off x="8752114" y="4892807"/>
            <a:ext cx="140425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678476-A68E-1F83-2F87-4D21046742F7}"/>
              </a:ext>
            </a:extLst>
          </p:cNvPr>
          <p:cNvSpPr/>
          <p:nvPr/>
        </p:nvSpPr>
        <p:spPr>
          <a:xfrm>
            <a:off x="3021687" y="22465094"/>
            <a:ext cx="1344839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2CB219-1CF1-F956-4CDE-DC89294E94CB}"/>
              </a:ext>
            </a:extLst>
          </p:cNvPr>
          <p:cNvSpPr/>
          <p:nvPr/>
        </p:nvSpPr>
        <p:spPr>
          <a:xfrm>
            <a:off x="3261170" y="19275258"/>
            <a:ext cx="1320891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FD04DF-4C95-20ED-7C15-7D6E4712703D}"/>
              </a:ext>
            </a:extLst>
          </p:cNvPr>
          <p:cNvSpPr/>
          <p:nvPr/>
        </p:nvSpPr>
        <p:spPr>
          <a:xfrm>
            <a:off x="16883743" y="19275258"/>
            <a:ext cx="59109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F45BE4-0B49-05FE-4225-29316F5EC524}"/>
              </a:ext>
            </a:extLst>
          </p:cNvPr>
          <p:cNvSpPr/>
          <p:nvPr/>
        </p:nvSpPr>
        <p:spPr>
          <a:xfrm>
            <a:off x="16883743" y="22218074"/>
            <a:ext cx="606334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F2D9CD-CE49-3512-FC68-CCD35DE0C955}"/>
              </a:ext>
            </a:extLst>
          </p:cNvPr>
          <p:cNvSpPr/>
          <p:nvPr/>
        </p:nvSpPr>
        <p:spPr>
          <a:xfrm>
            <a:off x="3261173" y="1816404"/>
            <a:ext cx="1953351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4B0606-9A06-B0F8-8388-CCE33191FC14}"/>
              </a:ext>
            </a:extLst>
          </p:cNvPr>
          <p:cNvSpPr/>
          <p:nvPr/>
        </p:nvSpPr>
        <p:spPr>
          <a:xfrm>
            <a:off x="3261172" y="14668485"/>
            <a:ext cx="132089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82C556-919E-17E2-49E6-DE253147D846}"/>
              </a:ext>
            </a:extLst>
          </p:cNvPr>
          <p:cNvSpPr/>
          <p:nvPr/>
        </p:nvSpPr>
        <p:spPr>
          <a:xfrm>
            <a:off x="3261170" y="3397576"/>
            <a:ext cx="19533515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849BEC-B803-0998-856F-CBCEE809092D}"/>
              </a:ext>
            </a:extLst>
          </p:cNvPr>
          <p:cNvSpPr/>
          <p:nvPr/>
        </p:nvSpPr>
        <p:spPr>
          <a:xfrm>
            <a:off x="3261169" y="16481349"/>
            <a:ext cx="13230687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88723C-9F4D-C58C-DE65-4CC35EF8F253}"/>
              </a:ext>
            </a:extLst>
          </p:cNvPr>
          <p:cNvSpPr/>
          <p:nvPr/>
        </p:nvSpPr>
        <p:spPr>
          <a:xfrm>
            <a:off x="3261173" y="17936790"/>
            <a:ext cx="1323068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75AC3B-EE6A-31E0-CF56-C5852659D951}"/>
              </a:ext>
            </a:extLst>
          </p:cNvPr>
          <p:cNvSpPr/>
          <p:nvPr/>
        </p:nvSpPr>
        <p:spPr>
          <a:xfrm>
            <a:off x="3174087" y="20883922"/>
            <a:ext cx="1323068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E79C92-E55F-8022-51AD-48D3BA1A8EF7}"/>
              </a:ext>
            </a:extLst>
          </p:cNvPr>
          <p:cNvSpPr txBox="1"/>
          <p:nvPr/>
        </p:nvSpPr>
        <p:spPr>
          <a:xfrm>
            <a:off x="3021687" y="1143000"/>
            <a:ext cx="106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60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12BF01-875C-E214-74F2-D2CF86BF1C75}"/>
              </a:ext>
            </a:extLst>
          </p:cNvPr>
          <p:cNvSpPr txBox="1"/>
          <p:nvPr/>
        </p:nvSpPr>
        <p:spPr>
          <a:xfrm>
            <a:off x="16883743" y="1414796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85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633054-2567-7533-1CA7-093EECCAC3D1}"/>
              </a:ext>
            </a:extLst>
          </p:cNvPr>
          <p:cNvSpPr/>
          <p:nvPr/>
        </p:nvSpPr>
        <p:spPr>
          <a:xfrm>
            <a:off x="3065228" y="5630227"/>
            <a:ext cx="12936772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4FA6E4-DA1C-6046-5E4B-BD720AEBDE64}"/>
              </a:ext>
            </a:extLst>
          </p:cNvPr>
          <p:cNvSpPr/>
          <p:nvPr/>
        </p:nvSpPr>
        <p:spPr>
          <a:xfrm>
            <a:off x="3065228" y="13625893"/>
            <a:ext cx="4347943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124B2E-29E1-F167-1028-2C7F2C6B73B1}"/>
              </a:ext>
            </a:extLst>
          </p:cNvPr>
          <p:cNvSpPr/>
          <p:nvPr/>
        </p:nvSpPr>
        <p:spPr>
          <a:xfrm>
            <a:off x="6520542" y="16711612"/>
            <a:ext cx="612865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87203A-2409-DDE7-286A-C792097E27C6}"/>
              </a:ext>
            </a:extLst>
          </p:cNvPr>
          <p:cNvSpPr/>
          <p:nvPr/>
        </p:nvSpPr>
        <p:spPr>
          <a:xfrm>
            <a:off x="3418114" y="19797331"/>
            <a:ext cx="141187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470D20-127A-1FDD-C536-280EAC5EB367}"/>
              </a:ext>
            </a:extLst>
          </p:cNvPr>
          <p:cNvSpPr/>
          <p:nvPr/>
        </p:nvSpPr>
        <p:spPr>
          <a:xfrm>
            <a:off x="12649199" y="22253050"/>
            <a:ext cx="527957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F64727-F5B7-E680-04DF-FBAFB51B4790}"/>
              </a:ext>
            </a:extLst>
          </p:cNvPr>
          <p:cNvSpPr/>
          <p:nvPr/>
        </p:nvSpPr>
        <p:spPr>
          <a:xfrm>
            <a:off x="20022000" y="1417142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FB4A6D-7A2F-AC0E-4BCC-6E47DE3D4169}"/>
              </a:ext>
            </a:extLst>
          </p:cNvPr>
          <p:cNvSpPr/>
          <p:nvPr/>
        </p:nvSpPr>
        <p:spPr>
          <a:xfrm>
            <a:off x="20022000" y="2834284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E0F35D-2EDB-40FC-56AF-AD11EA5ED44E}"/>
              </a:ext>
            </a:extLst>
          </p:cNvPr>
          <p:cNvSpPr/>
          <p:nvPr/>
        </p:nvSpPr>
        <p:spPr>
          <a:xfrm>
            <a:off x="20021999" y="5000227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80EE68-7267-E699-C1E7-5EAE0CFADCB6}"/>
              </a:ext>
            </a:extLst>
          </p:cNvPr>
          <p:cNvSpPr/>
          <p:nvPr/>
        </p:nvSpPr>
        <p:spPr>
          <a:xfrm>
            <a:off x="20022000" y="6945283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3EAA26-9D75-9354-FC71-8C55A3D344F7}"/>
              </a:ext>
            </a:extLst>
          </p:cNvPr>
          <p:cNvSpPr/>
          <p:nvPr/>
        </p:nvSpPr>
        <p:spPr>
          <a:xfrm>
            <a:off x="20021998" y="9116925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239EDA-24ED-EB53-9E0F-50C630654E21}"/>
              </a:ext>
            </a:extLst>
          </p:cNvPr>
          <p:cNvSpPr/>
          <p:nvPr/>
        </p:nvSpPr>
        <p:spPr>
          <a:xfrm>
            <a:off x="20021997" y="10652868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6C7FB6-532B-902C-C947-8D006ACEC7F5}"/>
              </a:ext>
            </a:extLst>
          </p:cNvPr>
          <p:cNvSpPr/>
          <p:nvPr/>
        </p:nvSpPr>
        <p:spPr>
          <a:xfrm>
            <a:off x="20022000" y="12172320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AAEDC0-5E98-072B-0AE6-ED785FDE043E}"/>
              </a:ext>
            </a:extLst>
          </p:cNvPr>
          <p:cNvSpPr/>
          <p:nvPr/>
        </p:nvSpPr>
        <p:spPr>
          <a:xfrm>
            <a:off x="20022000" y="13730453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6A8628-B268-A38F-5FEB-19855F107678}"/>
              </a:ext>
            </a:extLst>
          </p:cNvPr>
          <p:cNvSpPr/>
          <p:nvPr/>
        </p:nvSpPr>
        <p:spPr>
          <a:xfrm>
            <a:off x="20022000" y="16692208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41695E-0B58-5F0F-D156-D0487EA29B90}"/>
              </a:ext>
            </a:extLst>
          </p:cNvPr>
          <p:cNvSpPr/>
          <p:nvPr/>
        </p:nvSpPr>
        <p:spPr>
          <a:xfrm>
            <a:off x="20174397" y="10805268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A7C95D-4C74-C397-3B0A-E1ADEA8FA7A7}"/>
              </a:ext>
            </a:extLst>
          </p:cNvPr>
          <p:cNvSpPr/>
          <p:nvPr/>
        </p:nvSpPr>
        <p:spPr>
          <a:xfrm>
            <a:off x="20021996" y="18388376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E4BD2C-BA6E-7FBE-BB69-B82D860EA49B}"/>
              </a:ext>
            </a:extLst>
          </p:cNvPr>
          <p:cNvSpPr/>
          <p:nvPr/>
        </p:nvSpPr>
        <p:spPr>
          <a:xfrm>
            <a:off x="20022000" y="19805518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88A382-71A4-8F3D-7852-56AB609D41CB}"/>
              </a:ext>
            </a:extLst>
          </p:cNvPr>
          <p:cNvSpPr/>
          <p:nvPr/>
        </p:nvSpPr>
        <p:spPr>
          <a:xfrm>
            <a:off x="20326797" y="10957668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1CB0B2-0BE6-8C37-C5BF-C09E56B9F462}"/>
              </a:ext>
            </a:extLst>
          </p:cNvPr>
          <p:cNvSpPr/>
          <p:nvPr/>
        </p:nvSpPr>
        <p:spPr>
          <a:xfrm>
            <a:off x="20022000" y="21222660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36451A-64DD-FE5C-8929-D97D301D82F3}"/>
              </a:ext>
            </a:extLst>
          </p:cNvPr>
          <p:cNvSpPr/>
          <p:nvPr/>
        </p:nvSpPr>
        <p:spPr>
          <a:xfrm>
            <a:off x="20022000" y="22772066"/>
            <a:ext cx="26420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3DC3DA-8F0B-7638-D9B9-BFBA85C1792F}"/>
              </a:ext>
            </a:extLst>
          </p:cNvPr>
          <p:cNvSpPr txBox="1"/>
          <p:nvPr/>
        </p:nvSpPr>
        <p:spPr>
          <a:xfrm>
            <a:off x="6520542" y="685800"/>
            <a:ext cx="219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</a:rPr>
              <a:t>557</a:t>
            </a:r>
            <a:r>
              <a:rPr lang="en-US" altLang="zh-TW" sz="4000" baseline="30000" dirty="0">
                <a:solidFill>
                  <a:srgbClr val="0070C0"/>
                </a:solidFill>
              </a:rPr>
              <a:t>th</a:t>
            </a:r>
            <a:r>
              <a:rPr lang="en-US" altLang="zh-TW" sz="4000" dirty="0">
                <a:solidFill>
                  <a:srgbClr val="0070C0"/>
                </a:solidFill>
              </a:rPr>
              <a:t> bar</a:t>
            </a:r>
            <a:endParaRPr lang="zh-TW" altLang="en-US" sz="4000" dirty="0">
              <a:solidFill>
                <a:srgbClr val="0070C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5575E0-9A23-A6E5-1DBB-C5C6E976B099}"/>
              </a:ext>
            </a:extLst>
          </p:cNvPr>
          <p:cNvSpPr txBox="1"/>
          <p:nvPr/>
        </p:nvSpPr>
        <p:spPr>
          <a:xfrm>
            <a:off x="6520542" y="1393686"/>
            <a:ext cx="134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1668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63FF2C-C01F-F01C-83D6-64B6403733A5}"/>
              </a:ext>
            </a:extLst>
          </p:cNvPr>
          <p:cNvSpPr/>
          <p:nvPr/>
        </p:nvSpPr>
        <p:spPr>
          <a:xfrm>
            <a:off x="3332723" y="22370428"/>
            <a:ext cx="84739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D4828FF-1C76-7310-939D-47B5C56828A8}"/>
              </a:ext>
            </a:extLst>
          </p:cNvPr>
          <p:cNvSpPr txBox="1"/>
          <p:nvPr/>
        </p:nvSpPr>
        <p:spPr>
          <a:xfrm>
            <a:off x="20174397" y="326571"/>
            <a:ext cx="219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562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nd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615413-4159-C1C8-8853-8654B1415484}"/>
              </a:ext>
            </a:extLst>
          </p:cNvPr>
          <p:cNvSpPr/>
          <p:nvPr/>
        </p:nvSpPr>
        <p:spPr>
          <a:xfrm>
            <a:off x="11392800" y="1640722"/>
            <a:ext cx="36948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5D243-EADB-CE09-4C36-36BA712F8B5A}"/>
              </a:ext>
            </a:extLst>
          </p:cNvPr>
          <p:cNvSpPr/>
          <p:nvPr/>
        </p:nvSpPr>
        <p:spPr>
          <a:xfrm>
            <a:off x="3130543" y="2900722"/>
            <a:ext cx="826225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4A0074-54FE-1B91-2B94-69DACB23A750}"/>
              </a:ext>
            </a:extLst>
          </p:cNvPr>
          <p:cNvSpPr/>
          <p:nvPr/>
        </p:nvSpPr>
        <p:spPr>
          <a:xfrm>
            <a:off x="3130541" y="5986224"/>
            <a:ext cx="826225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5F836C-DABF-59D5-C76E-CBC5004CF1A6}"/>
              </a:ext>
            </a:extLst>
          </p:cNvPr>
          <p:cNvSpPr/>
          <p:nvPr/>
        </p:nvSpPr>
        <p:spPr>
          <a:xfrm>
            <a:off x="4408713" y="7528975"/>
            <a:ext cx="698408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BAF70-1ED0-50D2-9660-37FF871BA854}"/>
              </a:ext>
            </a:extLst>
          </p:cNvPr>
          <p:cNvSpPr/>
          <p:nvPr/>
        </p:nvSpPr>
        <p:spPr>
          <a:xfrm>
            <a:off x="12377057" y="8952260"/>
            <a:ext cx="1041762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02EA70-E663-4FF6-CE18-D28F8848C86E}"/>
              </a:ext>
            </a:extLst>
          </p:cNvPr>
          <p:cNvSpPr/>
          <p:nvPr/>
        </p:nvSpPr>
        <p:spPr>
          <a:xfrm>
            <a:off x="6287400" y="16317950"/>
            <a:ext cx="331380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4C2BA2-FE42-B2A7-37F9-F7475F13A6AB}"/>
              </a:ext>
            </a:extLst>
          </p:cNvPr>
          <p:cNvSpPr/>
          <p:nvPr/>
        </p:nvSpPr>
        <p:spPr>
          <a:xfrm>
            <a:off x="3130539" y="17741235"/>
            <a:ext cx="1698626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679EC7-8F0F-9F0D-6D32-5401F0E0C7F1}"/>
              </a:ext>
            </a:extLst>
          </p:cNvPr>
          <p:cNvSpPr/>
          <p:nvPr/>
        </p:nvSpPr>
        <p:spPr>
          <a:xfrm>
            <a:off x="3130538" y="19216100"/>
            <a:ext cx="1698626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8287CD-7A8E-3018-6218-36493B573939}"/>
              </a:ext>
            </a:extLst>
          </p:cNvPr>
          <p:cNvSpPr/>
          <p:nvPr/>
        </p:nvSpPr>
        <p:spPr>
          <a:xfrm>
            <a:off x="3130537" y="20758851"/>
            <a:ext cx="1698626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CC1F6F-C3BE-240A-3E7C-95A2BB078F49}"/>
              </a:ext>
            </a:extLst>
          </p:cNvPr>
          <p:cNvSpPr/>
          <p:nvPr/>
        </p:nvSpPr>
        <p:spPr>
          <a:xfrm>
            <a:off x="3130536" y="22301602"/>
            <a:ext cx="1698626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2BF9FE-1D28-6B63-00DC-158C5FF4893E}"/>
              </a:ext>
            </a:extLst>
          </p:cNvPr>
          <p:cNvSpPr/>
          <p:nvPr/>
        </p:nvSpPr>
        <p:spPr>
          <a:xfrm>
            <a:off x="3130535" y="23724887"/>
            <a:ext cx="1698626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81F1F7-187D-AE7A-21F8-5EFD2AF98BA4}"/>
              </a:ext>
            </a:extLst>
          </p:cNvPr>
          <p:cNvSpPr/>
          <p:nvPr/>
        </p:nvSpPr>
        <p:spPr>
          <a:xfrm>
            <a:off x="20491461" y="17531973"/>
            <a:ext cx="241208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D12062-1CE6-34BB-F7D6-47C7E672836F}"/>
              </a:ext>
            </a:extLst>
          </p:cNvPr>
          <p:cNvSpPr/>
          <p:nvPr/>
        </p:nvSpPr>
        <p:spPr>
          <a:xfrm>
            <a:off x="20491461" y="19134457"/>
            <a:ext cx="241208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32D9B7-F845-5523-1857-71BC7CE25D49}"/>
              </a:ext>
            </a:extLst>
          </p:cNvPr>
          <p:cNvSpPr/>
          <p:nvPr/>
        </p:nvSpPr>
        <p:spPr>
          <a:xfrm>
            <a:off x="20491461" y="20736941"/>
            <a:ext cx="252368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89C49C-4B81-5374-EB33-10CBE56CDBE1}"/>
              </a:ext>
            </a:extLst>
          </p:cNvPr>
          <p:cNvSpPr/>
          <p:nvPr/>
        </p:nvSpPr>
        <p:spPr>
          <a:xfrm>
            <a:off x="20491461" y="22114429"/>
            <a:ext cx="252368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232915-B2F3-26B8-42D5-B81F9935FBA0}"/>
              </a:ext>
            </a:extLst>
          </p:cNvPr>
          <p:cNvSpPr/>
          <p:nvPr/>
        </p:nvSpPr>
        <p:spPr>
          <a:xfrm>
            <a:off x="20435659" y="23491917"/>
            <a:ext cx="2523685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FD567C-B900-ED5F-0636-1C9CE0E5C721}"/>
              </a:ext>
            </a:extLst>
          </p:cNvPr>
          <p:cNvSpPr/>
          <p:nvPr/>
        </p:nvSpPr>
        <p:spPr>
          <a:xfrm>
            <a:off x="20382603" y="11248564"/>
            <a:ext cx="2412082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6DA2AC-9109-68BB-3895-FA33288AB557}"/>
              </a:ext>
            </a:extLst>
          </p:cNvPr>
          <p:cNvSpPr/>
          <p:nvPr/>
        </p:nvSpPr>
        <p:spPr>
          <a:xfrm>
            <a:off x="12377056" y="7342908"/>
            <a:ext cx="1041762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0A7A06-324A-0034-5CB0-A4472734F4EA}"/>
              </a:ext>
            </a:extLst>
          </p:cNvPr>
          <p:cNvSpPr/>
          <p:nvPr/>
        </p:nvSpPr>
        <p:spPr>
          <a:xfrm>
            <a:off x="12377055" y="5934644"/>
            <a:ext cx="1041762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DC97C1-90D8-AD3F-33D5-BEC24D9386D4}"/>
              </a:ext>
            </a:extLst>
          </p:cNvPr>
          <p:cNvSpPr/>
          <p:nvPr/>
        </p:nvSpPr>
        <p:spPr>
          <a:xfrm>
            <a:off x="12398828" y="4503402"/>
            <a:ext cx="1041762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B6AFA0-0730-E90A-D1F5-89ABF0239F8B}"/>
              </a:ext>
            </a:extLst>
          </p:cNvPr>
          <p:cNvSpPr/>
          <p:nvPr/>
        </p:nvSpPr>
        <p:spPr>
          <a:xfrm>
            <a:off x="12398828" y="3092142"/>
            <a:ext cx="1041762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C4331D-C586-4FDB-EF61-BCB35ED9EC04}"/>
              </a:ext>
            </a:extLst>
          </p:cNvPr>
          <p:cNvSpPr/>
          <p:nvPr/>
        </p:nvSpPr>
        <p:spPr>
          <a:xfrm>
            <a:off x="20491460" y="15073936"/>
            <a:ext cx="241208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FC48DE-C7B2-4622-8474-F1D9B7BE537C}"/>
              </a:ext>
            </a:extLst>
          </p:cNvPr>
          <p:cNvSpPr/>
          <p:nvPr/>
        </p:nvSpPr>
        <p:spPr>
          <a:xfrm>
            <a:off x="20435659" y="13309720"/>
            <a:ext cx="241208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2EEEFF-ACC4-592E-E0C7-7B0EF6D4F4AC}"/>
              </a:ext>
            </a:extLst>
          </p:cNvPr>
          <p:cNvSpPr txBox="1"/>
          <p:nvPr/>
        </p:nvSpPr>
        <p:spPr>
          <a:xfrm>
            <a:off x="11392800" y="1143000"/>
            <a:ext cx="100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96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78A670-DDBF-941F-EEAE-7BF40BA2B374}"/>
              </a:ext>
            </a:extLst>
          </p:cNvPr>
          <p:cNvSpPr txBox="1"/>
          <p:nvPr/>
        </p:nvSpPr>
        <p:spPr>
          <a:xfrm>
            <a:off x="20429318" y="10608747"/>
            <a:ext cx="100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121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4B3BD22-76B1-2E2D-F8EC-B89D74B87B2E}"/>
              </a:ext>
            </a:extLst>
          </p:cNvPr>
          <p:cNvSpPr/>
          <p:nvPr/>
        </p:nvSpPr>
        <p:spPr>
          <a:xfrm>
            <a:off x="4441371" y="1570661"/>
            <a:ext cx="183533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7853D8-FDBA-3EA8-E86A-375D466D9C45}"/>
              </a:ext>
            </a:extLst>
          </p:cNvPr>
          <p:cNvSpPr/>
          <p:nvPr/>
        </p:nvSpPr>
        <p:spPr>
          <a:xfrm>
            <a:off x="4441370" y="3486547"/>
            <a:ext cx="183533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139AD1-A5C0-6677-C3B5-E74AADB8C10A}"/>
              </a:ext>
            </a:extLst>
          </p:cNvPr>
          <p:cNvSpPr/>
          <p:nvPr/>
        </p:nvSpPr>
        <p:spPr>
          <a:xfrm>
            <a:off x="4441369" y="5057208"/>
            <a:ext cx="1835331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C31E75-DEEF-0322-F1B8-EFA0018710B3}"/>
              </a:ext>
            </a:extLst>
          </p:cNvPr>
          <p:cNvSpPr/>
          <p:nvPr/>
        </p:nvSpPr>
        <p:spPr>
          <a:xfrm>
            <a:off x="3293825" y="9173755"/>
            <a:ext cx="195008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17D9EA-EB93-7193-74D5-A78C3878B92E}"/>
              </a:ext>
            </a:extLst>
          </p:cNvPr>
          <p:cNvSpPr/>
          <p:nvPr/>
        </p:nvSpPr>
        <p:spPr>
          <a:xfrm>
            <a:off x="3293824" y="10749094"/>
            <a:ext cx="195008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ECA23D-F9F2-FC4D-AC26-64E76B780122}"/>
              </a:ext>
            </a:extLst>
          </p:cNvPr>
          <p:cNvSpPr/>
          <p:nvPr/>
        </p:nvSpPr>
        <p:spPr>
          <a:xfrm>
            <a:off x="3111933" y="16551943"/>
            <a:ext cx="195008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F0171-05CE-A1BD-0F38-4D49F7943D90}"/>
              </a:ext>
            </a:extLst>
          </p:cNvPr>
          <p:cNvSpPr/>
          <p:nvPr/>
        </p:nvSpPr>
        <p:spPr>
          <a:xfrm>
            <a:off x="3111932" y="18135236"/>
            <a:ext cx="195008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67BD96-5630-E0FF-104F-08371607D09C}"/>
              </a:ext>
            </a:extLst>
          </p:cNvPr>
          <p:cNvSpPr/>
          <p:nvPr/>
        </p:nvSpPr>
        <p:spPr>
          <a:xfrm>
            <a:off x="3111931" y="19673240"/>
            <a:ext cx="1950085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2F268C-F2D0-8924-45FB-76FC4E27A24C}"/>
              </a:ext>
            </a:extLst>
          </p:cNvPr>
          <p:cNvSpPr/>
          <p:nvPr/>
        </p:nvSpPr>
        <p:spPr>
          <a:xfrm>
            <a:off x="3111930" y="21193353"/>
            <a:ext cx="1950085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271C86-7B62-0456-D75D-BA2D9FFDF344}"/>
              </a:ext>
            </a:extLst>
          </p:cNvPr>
          <p:cNvSpPr/>
          <p:nvPr/>
        </p:nvSpPr>
        <p:spPr>
          <a:xfrm>
            <a:off x="3111929" y="22634222"/>
            <a:ext cx="19500857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F490CD-B48F-EFBB-155A-A82F0E61F1DE}"/>
              </a:ext>
            </a:extLst>
          </p:cNvPr>
          <p:cNvSpPr/>
          <p:nvPr/>
        </p:nvSpPr>
        <p:spPr>
          <a:xfrm>
            <a:off x="3293827" y="7038616"/>
            <a:ext cx="1950085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B3A8D0-38F9-4A21-AF1E-DD960AAAA209}"/>
              </a:ext>
            </a:extLst>
          </p:cNvPr>
          <p:cNvSpPr txBox="1"/>
          <p:nvPr/>
        </p:nvSpPr>
        <p:spPr>
          <a:xfrm>
            <a:off x="4049486" y="783771"/>
            <a:ext cx="1306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F5342-E3B7-E33B-D4F3-9AB8E1A4E0D2}"/>
              </a:ext>
            </a:extLst>
          </p:cNvPr>
          <p:cNvSpPr/>
          <p:nvPr/>
        </p:nvSpPr>
        <p:spPr>
          <a:xfrm>
            <a:off x="11381908" y="1570662"/>
            <a:ext cx="1131480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7B7798-C721-5C35-5BD6-3C54D15CDD03}"/>
              </a:ext>
            </a:extLst>
          </p:cNvPr>
          <p:cNvSpPr/>
          <p:nvPr/>
        </p:nvSpPr>
        <p:spPr>
          <a:xfrm>
            <a:off x="3184972" y="1538152"/>
            <a:ext cx="8044542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DD3EEC-44DA-5F7C-C794-981A566D6756}"/>
              </a:ext>
            </a:extLst>
          </p:cNvPr>
          <p:cNvSpPr/>
          <p:nvPr/>
        </p:nvSpPr>
        <p:spPr>
          <a:xfrm>
            <a:off x="3032570" y="7005376"/>
            <a:ext cx="787491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5369F4-FB62-2CD1-6C95-9485854BBBDD}"/>
              </a:ext>
            </a:extLst>
          </p:cNvPr>
          <p:cNvSpPr/>
          <p:nvPr/>
        </p:nvSpPr>
        <p:spPr>
          <a:xfrm>
            <a:off x="11229513" y="7005376"/>
            <a:ext cx="1146719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808157-D3A7-4A92-9DC2-A7B7B9587C13}"/>
              </a:ext>
            </a:extLst>
          </p:cNvPr>
          <p:cNvSpPr/>
          <p:nvPr/>
        </p:nvSpPr>
        <p:spPr>
          <a:xfrm>
            <a:off x="10347770" y="12254293"/>
            <a:ext cx="1234894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8FA2D6-D303-8557-ADD5-9DAE498AC245}"/>
              </a:ext>
            </a:extLst>
          </p:cNvPr>
          <p:cNvSpPr/>
          <p:nvPr/>
        </p:nvSpPr>
        <p:spPr>
          <a:xfrm>
            <a:off x="10347769" y="13725790"/>
            <a:ext cx="1234894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2EF558-4C2B-941C-E745-A21FE4F926F9}"/>
              </a:ext>
            </a:extLst>
          </p:cNvPr>
          <p:cNvSpPr/>
          <p:nvPr/>
        </p:nvSpPr>
        <p:spPr>
          <a:xfrm>
            <a:off x="3032571" y="19584300"/>
            <a:ext cx="787491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609814-F9F3-1B2E-7B8A-0E110F117E79}"/>
              </a:ext>
            </a:extLst>
          </p:cNvPr>
          <p:cNvSpPr/>
          <p:nvPr/>
        </p:nvSpPr>
        <p:spPr>
          <a:xfrm>
            <a:off x="3032570" y="21055797"/>
            <a:ext cx="787491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4046F5-7608-A1CF-FAD6-9A4D5C530174}"/>
              </a:ext>
            </a:extLst>
          </p:cNvPr>
          <p:cNvSpPr/>
          <p:nvPr/>
        </p:nvSpPr>
        <p:spPr>
          <a:xfrm>
            <a:off x="3032570" y="22527294"/>
            <a:ext cx="787491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654DC2-C96E-E9DD-5508-195FD008BBDE}"/>
              </a:ext>
            </a:extLst>
          </p:cNvPr>
          <p:cNvSpPr/>
          <p:nvPr/>
        </p:nvSpPr>
        <p:spPr>
          <a:xfrm>
            <a:off x="3184971" y="9211331"/>
            <a:ext cx="772251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3FE5BF-7844-F29B-106C-D3C9002C2FE0}"/>
              </a:ext>
            </a:extLst>
          </p:cNvPr>
          <p:cNvSpPr/>
          <p:nvPr/>
        </p:nvSpPr>
        <p:spPr>
          <a:xfrm>
            <a:off x="3032571" y="10670379"/>
            <a:ext cx="7874915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148326-4746-E8CA-9918-DF24B3132D7C}"/>
              </a:ext>
            </a:extLst>
          </p:cNvPr>
          <p:cNvSpPr/>
          <p:nvPr/>
        </p:nvSpPr>
        <p:spPr>
          <a:xfrm>
            <a:off x="3032567" y="16442258"/>
            <a:ext cx="702583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9966121-5F4B-A64E-D508-7BC166ECCF64}"/>
              </a:ext>
            </a:extLst>
          </p:cNvPr>
          <p:cNvSpPr/>
          <p:nvPr/>
        </p:nvSpPr>
        <p:spPr>
          <a:xfrm>
            <a:off x="3032571" y="18000386"/>
            <a:ext cx="7025833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4BFBE21-F609-441E-EADD-F7746002AFC7}"/>
              </a:ext>
            </a:extLst>
          </p:cNvPr>
          <p:cNvSpPr/>
          <p:nvPr/>
        </p:nvSpPr>
        <p:spPr>
          <a:xfrm>
            <a:off x="10347770" y="16541338"/>
            <a:ext cx="12348945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DDD518-7013-7FDE-2A3E-602FADB5E971}"/>
              </a:ext>
            </a:extLst>
          </p:cNvPr>
          <p:cNvSpPr/>
          <p:nvPr/>
        </p:nvSpPr>
        <p:spPr>
          <a:xfrm>
            <a:off x="10347771" y="18162343"/>
            <a:ext cx="9083230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A30CFF-529F-7AB3-6B8E-8AF7CA4BF7A6}"/>
              </a:ext>
            </a:extLst>
          </p:cNvPr>
          <p:cNvSpPr/>
          <p:nvPr/>
        </p:nvSpPr>
        <p:spPr>
          <a:xfrm>
            <a:off x="11112047" y="19609070"/>
            <a:ext cx="8318954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B0BD474-4922-427F-C7FE-AD355A5FC8BD}"/>
              </a:ext>
            </a:extLst>
          </p:cNvPr>
          <p:cNvSpPr/>
          <p:nvPr/>
        </p:nvSpPr>
        <p:spPr>
          <a:xfrm>
            <a:off x="11229512" y="21055797"/>
            <a:ext cx="1146719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131061-5038-1F48-09DA-E1953F93D78A}"/>
              </a:ext>
            </a:extLst>
          </p:cNvPr>
          <p:cNvSpPr/>
          <p:nvPr/>
        </p:nvSpPr>
        <p:spPr>
          <a:xfrm>
            <a:off x="11229511" y="22527294"/>
            <a:ext cx="1146719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D9A806-527C-84F3-B366-42210B0B8C94}"/>
              </a:ext>
            </a:extLst>
          </p:cNvPr>
          <p:cNvSpPr/>
          <p:nvPr/>
        </p:nvSpPr>
        <p:spPr>
          <a:xfrm>
            <a:off x="19728086" y="18096886"/>
            <a:ext cx="29686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DDEC14F-57F5-8EE0-9EAD-2AB9EEA7FC9A}"/>
              </a:ext>
            </a:extLst>
          </p:cNvPr>
          <p:cNvSpPr/>
          <p:nvPr/>
        </p:nvSpPr>
        <p:spPr>
          <a:xfrm>
            <a:off x="19728079" y="19509286"/>
            <a:ext cx="296862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EA9481-42BB-F11D-8636-24C75F036675}"/>
              </a:ext>
            </a:extLst>
          </p:cNvPr>
          <p:cNvSpPr/>
          <p:nvPr/>
        </p:nvSpPr>
        <p:spPr>
          <a:xfrm>
            <a:off x="11229510" y="9248422"/>
            <a:ext cx="11467197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3BFD23-39E6-C8B1-F4A7-30D9B1A22250}"/>
              </a:ext>
            </a:extLst>
          </p:cNvPr>
          <p:cNvSpPr/>
          <p:nvPr/>
        </p:nvSpPr>
        <p:spPr>
          <a:xfrm>
            <a:off x="11229510" y="10695149"/>
            <a:ext cx="1146719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78E058-EF04-B371-66EB-BBB8890FA72A}"/>
              </a:ext>
            </a:extLst>
          </p:cNvPr>
          <p:cNvSpPr/>
          <p:nvPr/>
        </p:nvSpPr>
        <p:spPr>
          <a:xfrm>
            <a:off x="11381908" y="3246359"/>
            <a:ext cx="1131479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CEF4D6-D078-9591-AB68-490C725E91B4}"/>
              </a:ext>
            </a:extLst>
          </p:cNvPr>
          <p:cNvSpPr/>
          <p:nvPr/>
        </p:nvSpPr>
        <p:spPr>
          <a:xfrm>
            <a:off x="3184971" y="3093700"/>
            <a:ext cx="804454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5F69EEA-B2E5-0779-11F0-69814F9F7A8F}"/>
              </a:ext>
            </a:extLst>
          </p:cNvPr>
          <p:cNvSpPr/>
          <p:nvPr/>
        </p:nvSpPr>
        <p:spPr>
          <a:xfrm>
            <a:off x="3184972" y="5102483"/>
            <a:ext cx="804454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0D29AC-3AAE-CBB7-49D8-AF3B42126AB8}"/>
              </a:ext>
            </a:extLst>
          </p:cNvPr>
          <p:cNvSpPr/>
          <p:nvPr/>
        </p:nvSpPr>
        <p:spPr>
          <a:xfrm>
            <a:off x="11381908" y="5295602"/>
            <a:ext cx="11467199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231570-3380-19A9-7C55-DEFF768579E5}"/>
              </a:ext>
            </a:extLst>
          </p:cNvPr>
          <p:cNvSpPr txBox="1"/>
          <p:nvPr/>
        </p:nvSpPr>
        <p:spPr>
          <a:xfrm>
            <a:off x="10175872" y="947057"/>
            <a:ext cx="1463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144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36AE51-2414-9815-0EFD-00BE49DE0408}"/>
              </a:ext>
            </a:extLst>
          </p:cNvPr>
          <p:cNvSpPr/>
          <p:nvPr/>
        </p:nvSpPr>
        <p:spPr>
          <a:xfrm>
            <a:off x="3293829" y="21001662"/>
            <a:ext cx="1937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EA46FF-C6EE-9907-A940-D68552F82396}"/>
              </a:ext>
            </a:extLst>
          </p:cNvPr>
          <p:cNvSpPr/>
          <p:nvPr/>
        </p:nvSpPr>
        <p:spPr>
          <a:xfrm>
            <a:off x="3293829" y="22414062"/>
            <a:ext cx="193702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DF2741-E8DA-FEE6-7A14-16F80B213E04}"/>
              </a:ext>
            </a:extLst>
          </p:cNvPr>
          <p:cNvSpPr/>
          <p:nvPr/>
        </p:nvSpPr>
        <p:spPr>
          <a:xfrm>
            <a:off x="11103429" y="18116948"/>
            <a:ext cx="11560628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1956C8-E86F-4C21-FC4A-5E0975C87CFC}"/>
              </a:ext>
            </a:extLst>
          </p:cNvPr>
          <p:cNvSpPr/>
          <p:nvPr/>
        </p:nvSpPr>
        <p:spPr>
          <a:xfrm>
            <a:off x="2999913" y="16424916"/>
            <a:ext cx="77769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0775FB-B433-EBEE-BBC7-DD67D9F077C0}"/>
              </a:ext>
            </a:extLst>
          </p:cNvPr>
          <p:cNvSpPr/>
          <p:nvPr/>
        </p:nvSpPr>
        <p:spPr>
          <a:xfrm>
            <a:off x="2999912" y="18159489"/>
            <a:ext cx="77769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5DE9F1-CE01-2E2A-907D-C3B2F2E8D87C}"/>
              </a:ext>
            </a:extLst>
          </p:cNvPr>
          <p:cNvSpPr/>
          <p:nvPr/>
        </p:nvSpPr>
        <p:spPr>
          <a:xfrm>
            <a:off x="2999911" y="19580575"/>
            <a:ext cx="7776943" cy="1260000"/>
          </a:xfrm>
          <a:prstGeom prst="rect">
            <a:avLst/>
          </a:prstGeom>
          <a:solidFill>
            <a:srgbClr val="FFD9D9">
              <a:alpha val="7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CC122A-A500-0725-6E4A-6BEB5B4406C5}"/>
              </a:ext>
            </a:extLst>
          </p:cNvPr>
          <p:cNvSpPr/>
          <p:nvPr/>
        </p:nvSpPr>
        <p:spPr>
          <a:xfrm>
            <a:off x="11103429" y="16424916"/>
            <a:ext cx="115606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822539-3215-FF9F-EA57-95FCCDDEE4EB}"/>
              </a:ext>
            </a:extLst>
          </p:cNvPr>
          <p:cNvSpPr/>
          <p:nvPr/>
        </p:nvSpPr>
        <p:spPr>
          <a:xfrm>
            <a:off x="11103429" y="19529348"/>
            <a:ext cx="1156062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6CFBF0-DB2F-0136-D0D4-43BC220D2B40}"/>
              </a:ext>
            </a:extLst>
          </p:cNvPr>
          <p:cNvSpPr/>
          <p:nvPr/>
        </p:nvSpPr>
        <p:spPr>
          <a:xfrm>
            <a:off x="2999913" y="13741332"/>
            <a:ext cx="196641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690704-6EFC-C2B6-ABC1-5FF0D6F75FBA}"/>
              </a:ext>
            </a:extLst>
          </p:cNvPr>
          <p:cNvSpPr/>
          <p:nvPr/>
        </p:nvSpPr>
        <p:spPr>
          <a:xfrm>
            <a:off x="2999911" y="12298975"/>
            <a:ext cx="19664144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06F024-3FD6-5F49-A31B-0D45CD9BE49C}"/>
              </a:ext>
            </a:extLst>
          </p:cNvPr>
          <p:cNvSpPr/>
          <p:nvPr/>
        </p:nvSpPr>
        <p:spPr>
          <a:xfrm>
            <a:off x="11103429" y="10783733"/>
            <a:ext cx="115606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84FA06-9415-AF90-49FA-92BFF0E30BC0}"/>
              </a:ext>
            </a:extLst>
          </p:cNvPr>
          <p:cNvSpPr/>
          <p:nvPr/>
        </p:nvSpPr>
        <p:spPr>
          <a:xfrm>
            <a:off x="2999912" y="10716802"/>
            <a:ext cx="7776941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BE0CFB-2E15-C189-5E91-49603C3EB548}"/>
              </a:ext>
            </a:extLst>
          </p:cNvPr>
          <p:cNvSpPr/>
          <p:nvPr/>
        </p:nvSpPr>
        <p:spPr>
          <a:xfrm>
            <a:off x="11103429" y="9304934"/>
            <a:ext cx="1156062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A3C6A7-3D12-401B-74A1-DFAEAE68D536}"/>
              </a:ext>
            </a:extLst>
          </p:cNvPr>
          <p:cNvSpPr/>
          <p:nvPr/>
        </p:nvSpPr>
        <p:spPr>
          <a:xfrm>
            <a:off x="3288381" y="1293475"/>
            <a:ext cx="1937567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18CB26-00AF-BFD6-1819-57CC46B101DA}"/>
              </a:ext>
            </a:extLst>
          </p:cNvPr>
          <p:cNvSpPr/>
          <p:nvPr/>
        </p:nvSpPr>
        <p:spPr>
          <a:xfrm>
            <a:off x="3288379" y="3237673"/>
            <a:ext cx="1937567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DE5AFB-4F20-59CF-185D-B2F1C8E63A2C}"/>
              </a:ext>
            </a:extLst>
          </p:cNvPr>
          <p:cNvSpPr/>
          <p:nvPr/>
        </p:nvSpPr>
        <p:spPr>
          <a:xfrm>
            <a:off x="3288379" y="5133332"/>
            <a:ext cx="1937567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EE1C75-CB41-6DEF-126D-C29AD6CA0734}"/>
              </a:ext>
            </a:extLst>
          </p:cNvPr>
          <p:cNvSpPr/>
          <p:nvPr/>
        </p:nvSpPr>
        <p:spPr>
          <a:xfrm>
            <a:off x="3440781" y="6836987"/>
            <a:ext cx="1937567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A68AB-8CE5-C6AC-1731-D02681437A72}"/>
              </a:ext>
            </a:extLst>
          </p:cNvPr>
          <p:cNvSpPr/>
          <p:nvPr/>
        </p:nvSpPr>
        <p:spPr>
          <a:xfrm>
            <a:off x="3032570" y="9201028"/>
            <a:ext cx="7874916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9654DB-F038-76E5-D849-681278342AD4}"/>
              </a:ext>
            </a:extLst>
          </p:cNvPr>
          <p:cNvSpPr txBox="1"/>
          <p:nvPr/>
        </p:nvSpPr>
        <p:spPr>
          <a:xfrm>
            <a:off x="22664057" y="914400"/>
            <a:ext cx="80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177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8A2BBB-AE9B-89D3-E030-E237E85515E3}"/>
              </a:ext>
            </a:extLst>
          </p:cNvPr>
          <p:cNvSpPr/>
          <p:nvPr/>
        </p:nvSpPr>
        <p:spPr>
          <a:xfrm>
            <a:off x="2961810" y="3546818"/>
            <a:ext cx="252459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BC024A-29A0-1A18-D3B2-D3132945EF62}"/>
              </a:ext>
            </a:extLst>
          </p:cNvPr>
          <p:cNvSpPr/>
          <p:nvPr/>
        </p:nvSpPr>
        <p:spPr>
          <a:xfrm>
            <a:off x="5910942" y="5201446"/>
            <a:ext cx="210004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C0A6A0-6165-2C03-FE2A-A199884A057F}"/>
              </a:ext>
            </a:extLst>
          </p:cNvPr>
          <p:cNvSpPr/>
          <p:nvPr/>
        </p:nvSpPr>
        <p:spPr>
          <a:xfrm>
            <a:off x="8054980" y="3941446"/>
            <a:ext cx="4452706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43B65-47A5-79D6-2C1B-1E74280B0B5C}"/>
              </a:ext>
            </a:extLst>
          </p:cNvPr>
          <p:cNvSpPr/>
          <p:nvPr/>
        </p:nvSpPr>
        <p:spPr>
          <a:xfrm>
            <a:off x="2961810" y="5461607"/>
            <a:ext cx="2524590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5B65E3-DBA3-10A0-2363-E1343F58DBCE}"/>
              </a:ext>
            </a:extLst>
          </p:cNvPr>
          <p:cNvSpPr/>
          <p:nvPr/>
        </p:nvSpPr>
        <p:spPr>
          <a:xfrm>
            <a:off x="5910942" y="6721607"/>
            <a:ext cx="1828801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89FFFB-B2F7-5FBA-DFEA-A6B5BA1E4722}"/>
              </a:ext>
            </a:extLst>
          </p:cNvPr>
          <p:cNvSpPr/>
          <p:nvPr/>
        </p:nvSpPr>
        <p:spPr>
          <a:xfrm>
            <a:off x="8054980" y="8284292"/>
            <a:ext cx="4452706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7DC776-AEFE-2B4E-E0AE-36466F27CD72}"/>
              </a:ext>
            </a:extLst>
          </p:cNvPr>
          <p:cNvSpPr/>
          <p:nvPr/>
        </p:nvSpPr>
        <p:spPr>
          <a:xfrm>
            <a:off x="12942665" y="5461607"/>
            <a:ext cx="994999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EFF92B-D09C-7B58-7BC5-1676BAE1ACE3}"/>
              </a:ext>
            </a:extLst>
          </p:cNvPr>
          <p:cNvSpPr/>
          <p:nvPr/>
        </p:nvSpPr>
        <p:spPr>
          <a:xfrm>
            <a:off x="12942665" y="7024292"/>
            <a:ext cx="994999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DD8CCA-27FA-B4A6-06F1-5AAD1981F458}"/>
              </a:ext>
            </a:extLst>
          </p:cNvPr>
          <p:cNvSpPr/>
          <p:nvPr/>
        </p:nvSpPr>
        <p:spPr>
          <a:xfrm>
            <a:off x="12926111" y="8474823"/>
            <a:ext cx="9949992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92EF78-7479-95AD-CFF5-E35EA31C7121}"/>
              </a:ext>
            </a:extLst>
          </p:cNvPr>
          <p:cNvSpPr/>
          <p:nvPr/>
        </p:nvSpPr>
        <p:spPr>
          <a:xfrm>
            <a:off x="13846629" y="1526881"/>
            <a:ext cx="9029474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E12BEF-919B-D3BD-3570-59175B3F6C30}"/>
              </a:ext>
            </a:extLst>
          </p:cNvPr>
          <p:cNvSpPr/>
          <p:nvPr/>
        </p:nvSpPr>
        <p:spPr>
          <a:xfrm>
            <a:off x="2961810" y="16081612"/>
            <a:ext cx="4124790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D35302-6296-8FAF-1BDC-07B7BE57956B}"/>
              </a:ext>
            </a:extLst>
          </p:cNvPr>
          <p:cNvSpPr/>
          <p:nvPr/>
        </p:nvSpPr>
        <p:spPr>
          <a:xfrm>
            <a:off x="2879831" y="19628430"/>
            <a:ext cx="428874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95A7DB-4A3B-D8B8-C0D8-7D5CF67188D1}"/>
              </a:ext>
            </a:extLst>
          </p:cNvPr>
          <p:cNvSpPr/>
          <p:nvPr/>
        </p:nvSpPr>
        <p:spPr>
          <a:xfrm>
            <a:off x="2797852" y="21326717"/>
            <a:ext cx="428874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068F3E-8DEC-6D20-FA8A-8AFFAA6EAC05}"/>
              </a:ext>
            </a:extLst>
          </p:cNvPr>
          <p:cNvSpPr/>
          <p:nvPr/>
        </p:nvSpPr>
        <p:spPr>
          <a:xfrm>
            <a:off x="2797852" y="22748906"/>
            <a:ext cx="4288748" cy="1260000"/>
          </a:xfrm>
          <a:prstGeom prst="rect">
            <a:avLst/>
          </a:prstGeom>
          <a:solidFill>
            <a:srgbClr val="D9D9FF">
              <a:alpha val="7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D23628-FEE6-C4D6-4E2F-F609BBA73B3C}"/>
              </a:ext>
            </a:extLst>
          </p:cNvPr>
          <p:cNvSpPr/>
          <p:nvPr/>
        </p:nvSpPr>
        <p:spPr>
          <a:xfrm>
            <a:off x="7739743" y="19689024"/>
            <a:ext cx="1513636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F11B0C-4DE2-BD57-070B-C11D1A9926E2}"/>
              </a:ext>
            </a:extLst>
          </p:cNvPr>
          <p:cNvSpPr/>
          <p:nvPr/>
        </p:nvSpPr>
        <p:spPr>
          <a:xfrm>
            <a:off x="7756297" y="21251709"/>
            <a:ext cx="1513636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FCCAA1-2A2E-15A8-FEE3-8C6F53565E58}"/>
              </a:ext>
            </a:extLst>
          </p:cNvPr>
          <p:cNvSpPr/>
          <p:nvPr/>
        </p:nvSpPr>
        <p:spPr>
          <a:xfrm>
            <a:off x="7739743" y="22814394"/>
            <a:ext cx="15136360" cy="1260000"/>
          </a:xfrm>
          <a:prstGeom prst="rect">
            <a:avLst/>
          </a:prstGeom>
          <a:solidFill>
            <a:srgbClr val="FFD9FF">
              <a:alpha val="7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86752-E5AA-B9CF-9272-4A32F3AB2B51}"/>
              </a:ext>
            </a:extLst>
          </p:cNvPr>
          <p:cNvSpPr/>
          <p:nvPr/>
        </p:nvSpPr>
        <p:spPr>
          <a:xfrm>
            <a:off x="8128345" y="12301613"/>
            <a:ext cx="147477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179803-F9FF-6A6F-5DFB-3E436835FA89}"/>
              </a:ext>
            </a:extLst>
          </p:cNvPr>
          <p:cNvSpPr/>
          <p:nvPr/>
        </p:nvSpPr>
        <p:spPr>
          <a:xfrm>
            <a:off x="8054980" y="13986658"/>
            <a:ext cx="14747757" cy="1260000"/>
          </a:xfrm>
          <a:prstGeom prst="rect">
            <a:avLst/>
          </a:prstGeom>
          <a:solidFill>
            <a:srgbClr val="FFFFD9">
              <a:alpha val="7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F9174E-46D7-4A24-1961-44479D9FDA25}"/>
              </a:ext>
            </a:extLst>
          </p:cNvPr>
          <p:cNvSpPr txBox="1"/>
          <p:nvPr/>
        </p:nvSpPr>
        <p:spPr>
          <a:xfrm>
            <a:off x="1987091" y="978456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119 </a:t>
            </a:r>
            <a:r>
              <a:rPr lang="en-US" altLang="zh-TW" sz="4000" dirty="0" err="1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445DDEC-871D-1140-BDD0-0253EA2319FF}"/>
              </a:ext>
            </a:extLst>
          </p:cNvPr>
          <p:cNvSpPr txBox="1"/>
          <p:nvPr/>
        </p:nvSpPr>
        <p:spPr>
          <a:xfrm>
            <a:off x="7381634" y="11344822"/>
            <a:ext cx="3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127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AA8072-8054-4E12-945F-2D200FD50224}"/>
              </a:ext>
            </a:extLst>
          </p:cNvPr>
          <p:cNvSpPr/>
          <p:nvPr/>
        </p:nvSpPr>
        <p:spPr>
          <a:xfrm>
            <a:off x="9326110" y="15841648"/>
            <a:ext cx="108560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1186</Words>
  <Application>Microsoft Office PowerPoint</Application>
  <PresentationFormat>自訂</PresentationFormat>
  <Paragraphs>665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雅萱 朱</cp:lastModifiedBy>
  <cp:revision>18</cp:revision>
  <dcterms:created xsi:type="dcterms:W3CDTF">2013-01-27T09:14:16Z</dcterms:created>
  <dcterms:modified xsi:type="dcterms:W3CDTF">2023-07-24T03:35:00Z</dcterms:modified>
  <cp:category/>
</cp:coreProperties>
</file>